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
  </p:notesMasterIdLst>
  <p:handoutMasterIdLst>
    <p:handoutMasterId r:id="rId4"/>
  </p:handoutMasterIdLst>
  <p:sldIdLst>
    <p:sldId id="257" r:id="rId2"/>
  </p:sldIdLst>
  <p:sldSz cx="43891200" cy="329184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700851" algn="l" rtl="0" eaLnBrk="0" fontAlgn="base" hangingPunct="0">
      <a:spcBef>
        <a:spcPct val="0"/>
      </a:spcBef>
      <a:spcAft>
        <a:spcPct val="0"/>
      </a:spcAft>
      <a:defRPr kern="1200">
        <a:solidFill>
          <a:schemeClr val="tx1"/>
        </a:solidFill>
        <a:latin typeface="Arial" charset="0"/>
        <a:ea typeface="+mn-ea"/>
        <a:cs typeface="+mn-cs"/>
      </a:defRPr>
    </a:lvl2pPr>
    <a:lvl3pPr marL="1401698" algn="l" rtl="0" eaLnBrk="0" fontAlgn="base" hangingPunct="0">
      <a:spcBef>
        <a:spcPct val="0"/>
      </a:spcBef>
      <a:spcAft>
        <a:spcPct val="0"/>
      </a:spcAft>
      <a:defRPr kern="1200">
        <a:solidFill>
          <a:schemeClr val="tx1"/>
        </a:solidFill>
        <a:latin typeface="Arial" charset="0"/>
        <a:ea typeface="+mn-ea"/>
        <a:cs typeface="+mn-cs"/>
      </a:defRPr>
    </a:lvl3pPr>
    <a:lvl4pPr marL="2102549" algn="l" rtl="0" eaLnBrk="0" fontAlgn="base" hangingPunct="0">
      <a:spcBef>
        <a:spcPct val="0"/>
      </a:spcBef>
      <a:spcAft>
        <a:spcPct val="0"/>
      </a:spcAft>
      <a:defRPr kern="1200">
        <a:solidFill>
          <a:schemeClr val="tx1"/>
        </a:solidFill>
        <a:latin typeface="Arial" charset="0"/>
        <a:ea typeface="+mn-ea"/>
        <a:cs typeface="+mn-cs"/>
      </a:defRPr>
    </a:lvl4pPr>
    <a:lvl5pPr marL="2803396" algn="l" rtl="0" eaLnBrk="0" fontAlgn="base" hangingPunct="0">
      <a:spcBef>
        <a:spcPct val="0"/>
      </a:spcBef>
      <a:spcAft>
        <a:spcPct val="0"/>
      </a:spcAft>
      <a:defRPr kern="1200">
        <a:solidFill>
          <a:schemeClr val="tx1"/>
        </a:solidFill>
        <a:latin typeface="Arial" charset="0"/>
        <a:ea typeface="+mn-ea"/>
        <a:cs typeface="+mn-cs"/>
      </a:defRPr>
    </a:lvl5pPr>
    <a:lvl6pPr marL="3504247" algn="l" defTabSz="1401698" rtl="0" eaLnBrk="1" latinLnBrk="0" hangingPunct="1">
      <a:defRPr kern="1200">
        <a:solidFill>
          <a:schemeClr val="tx1"/>
        </a:solidFill>
        <a:latin typeface="Arial" charset="0"/>
        <a:ea typeface="+mn-ea"/>
        <a:cs typeface="+mn-cs"/>
      </a:defRPr>
    </a:lvl6pPr>
    <a:lvl7pPr marL="4205098" algn="l" defTabSz="1401698" rtl="0" eaLnBrk="1" latinLnBrk="0" hangingPunct="1">
      <a:defRPr kern="1200">
        <a:solidFill>
          <a:schemeClr val="tx1"/>
        </a:solidFill>
        <a:latin typeface="Arial" charset="0"/>
        <a:ea typeface="+mn-ea"/>
        <a:cs typeface="+mn-cs"/>
      </a:defRPr>
    </a:lvl7pPr>
    <a:lvl8pPr marL="4905945" algn="l" defTabSz="1401698" rtl="0" eaLnBrk="1" latinLnBrk="0" hangingPunct="1">
      <a:defRPr kern="1200">
        <a:solidFill>
          <a:schemeClr val="tx1"/>
        </a:solidFill>
        <a:latin typeface="Arial" charset="0"/>
        <a:ea typeface="+mn-ea"/>
        <a:cs typeface="+mn-cs"/>
      </a:defRPr>
    </a:lvl8pPr>
    <a:lvl9pPr marL="5606796" algn="l" defTabSz="1401698"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orient="horz" pos="20102" userDrawn="1">
          <p15:clr>
            <a:srgbClr val="A4A3A4"/>
          </p15:clr>
        </p15:guide>
        <p15:guide id="3" orient="horz" pos="18067" userDrawn="1">
          <p15:clr>
            <a:srgbClr val="A4A3A4"/>
          </p15:clr>
        </p15:guide>
        <p15:guide id="4" orient="horz" pos="3677" userDrawn="1">
          <p15:clr>
            <a:srgbClr val="A4A3A4"/>
          </p15:clr>
        </p15:guide>
        <p15:guide id="5" orient="horz" pos="1968" userDrawn="1">
          <p15:clr>
            <a:srgbClr val="A4A3A4"/>
          </p15:clr>
        </p15:guide>
        <p15:guide id="6" pos="11849" userDrawn="1">
          <p15:clr>
            <a:srgbClr val="A4A3A4"/>
          </p15:clr>
        </p15:guide>
        <p15:guide id="7" pos="1082" userDrawn="1">
          <p15:clr>
            <a:srgbClr val="A4A3A4"/>
          </p15:clr>
        </p15:guide>
        <p15:guide id="8" pos="22678" userDrawn="1">
          <p15:clr>
            <a:srgbClr val="A4A3A4"/>
          </p15:clr>
        </p15:guide>
        <p15:guide id="9" orient="horz" pos="530" userDrawn="1">
          <p15:clr>
            <a:srgbClr val="A4A3A4"/>
          </p15:clr>
        </p15:guide>
        <p15:guide id="10" orient="horz" pos="18069" userDrawn="1">
          <p15:clr>
            <a:srgbClr val="A4A3A4"/>
          </p15:clr>
        </p15:guide>
        <p15:guide id="11" orient="horz" pos="3676" userDrawn="1">
          <p15:clr>
            <a:srgbClr val="A4A3A4"/>
          </p15:clr>
        </p15:guide>
        <p15:guide id="12" pos="13824" userDrawn="1">
          <p15:clr>
            <a:srgbClr val="A4A3A4"/>
          </p15:clr>
        </p15:guide>
        <p15:guide id="13" pos="1262" userDrawn="1">
          <p15:clr>
            <a:srgbClr val="A4A3A4"/>
          </p15:clr>
        </p15:guide>
        <p15:guide id="14" pos="264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33"/>
    <a:srgbClr val="CC0000"/>
    <a:srgbClr val="3399FF"/>
    <a:srgbClr val="556677"/>
    <a:srgbClr val="99BADD"/>
    <a:srgbClr val="777777"/>
    <a:srgbClr val="FF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autoAdjust="0"/>
    <p:restoredTop sz="99658" autoAdjust="0"/>
  </p:normalViewPr>
  <p:slideViewPr>
    <p:cSldViewPr snapToGrid="0">
      <p:cViewPr>
        <p:scale>
          <a:sx n="24" d="100"/>
          <a:sy n="24" d="100"/>
        </p:scale>
        <p:origin x="3112" y="552"/>
      </p:cViewPr>
      <p:guideLst>
        <p:guide orient="horz" pos="528"/>
        <p:guide orient="horz" pos="20102"/>
        <p:guide orient="horz" pos="18067"/>
        <p:guide orient="horz" pos="3677"/>
        <p:guide orient="horz" pos="1968"/>
        <p:guide pos="11849"/>
        <p:guide pos="1082"/>
        <p:guide pos="22678"/>
        <p:guide orient="horz" pos="530"/>
        <p:guide orient="horz" pos="18069"/>
        <p:guide orient="horz" pos="3676"/>
        <p:guide pos="13824"/>
        <p:guide pos="1262"/>
        <p:guide pos="264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en-US" dirty="0"/>
          </a:p>
        </p:txBody>
      </p:sp>
      <p:sp>
        <p:nvSpPr>
          <p:cNvPr id="51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dirty="0"/>
          </a:p>
        </p:txBody>
      </p:sp>
      <p:sp>
        <p:nvSpPr>
          <p:cNvPr id="51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dirty="0"/>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ADAC1447-7F67-4A6A-9552-3EA033717312}" type="slidenum">
              <a:rPr lang="en-US"/>
              <a:pPr>
                <a:defRPr/>
              </a:pPr>
              <a:t>‹#›</a:t>
            </a:fld>
            <a:endParaRPr lang="en-US" dirty="0"/>
          </a:p>
        </p:txBody>
      </p:sp>
    </p:spTree>
    <p:extLst>
      <p:ext uri="{BB962C8B-B14F-4D97-AF65-F5344CB8AC3E}">
        <p14:creationId xmlns:p14="http://schemas.microsoft.com/office/powerpoint/2010/main" val="1824265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en-US" dirty="0"/>
          </a:p>
        </p:txBody>
      </p:sp>
      <p:sp>
        <p:nvSpPr>
          <p:cNvPr id="634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dirty="0"/>
          </a:p>
        </p:txBody>
      </p:sp>
      <p:sp>
        <p:nvSpPr>
          <p:cNvPr id="634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B3C80EA3-4E36-4FB2-A02F-D99B1D80B23E}" type="slidenum">
              <a:rPr lang="en-US"/>
              <a:pPr>
                <a:defRPr/>
              </a:pPr>
              <a:t>‹#›</a:t>
            </a:fld>
            <a:endParaRPr lang="en-US" dirty="0"/>
          </a:p>
        </p:txBody>
      </p:sp>
    </p:spTree>
    <p:extLst>
      <p:ext uri="{BB962C8B-B14F-4D97-AF65-F5344CB8AC3E}">
        <p14:creationId xmlns:p14="http://schemas.microsoft.com/office/powerpoint/2010/main" val="19587705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Times New Roman" pitchFamily="18" charset="0"/>
        <a:ea typeface="+mn-ea"/>
        <a:cs typeface="+mn-cs"/>
      </a:defRPr>
    </a:lvl1pPr>
    <a:lvl2pPr marL="700851" algn="l" rtl="0" eaLnBrk="0" fontAlgn="base" hangingPunct="0">
      <a:spcBef>
        <a:spcPct val="30000"/>
      </a:spcBef>
      <a:spcAft>
        <a:spcPct val="0"/>
      </a:spcAft>
      <a:defRPr sz="2000" kern="1200">
        <a:solidFill>
          <a:schemeClr val="tx1"/>
        </a:solidFill>
        <a:latin typeface="Times New Roman" pitchFamily="18" charset="0"/>
        <a:ea typeface="+mn-ea"/>
        <a:cs typeface="+mn-cs"/>
      </a:defRPr>
    </a:lvl2pPr>
    <a:lvl3pPr marL="1401698" algn="l" rtl="0" eaLnBrk="0" fontAlgn="base" hangingPunct="0">
      <a:spcBef>
        <a:spcPct val="30000"/>
      </a:spcBef>
      <a:spcAft>
        <a:spcPct val="0"/>
      </a:spcAft>
      <a:defRPr sz="2000" kern="1200">
        <a:solidFill>
          <a:schemeClr val="tx1"/>
        </a:solidFill>
        <a:latin typeface="Times New Roman" pitchFamily="18" charset="0"/>
        <a:ea typeface="+mn-ea"/>
        <a:cs typeface="+mn-cs"/>
      </a:defRPr>
    </a:lvl3pPr>
    <a:lvl4pPr marL="2102549" algn="l" rtl="0" eaLnBrk="0" fontAlgn="base" hangingPunct="0">
      <a:spcBef>
        <a:spcPct val="30000"/>
      </a:spcBef>
      <a:spcAft>
        <a:spcPct val="0"/>
      </a:spcAft>
      <a:defRPr sz="2000" kern="1200">
        <a:solidFill>
          <a:schemeClr val="tx1"/>
        </a:solidFill>
        <a:latin typeface="Times New Roman" pitchFamily="18" charset="0"/>
        <a:ea typeface="+mn-ea"/>
        <a:cs typeface="+mn-cs"/>
      </a:defRPr>
    </a:lvl4pPr>
    <a:lvl5pPr marL="2803396" algn="l" rtl="0" eaLnBrk="0" fontAlgn="base" hangingPunct="0">
      <a:spcBef>
        <a:spcPct val="30000"/>
      </a:spcBef>
      <a:spcAft>
        <a:spcPct val="0"/>
      </a:spcAft>
      <a:defRPr sz="2000" kern="1200">
        <a:solidFill>
          <a:schemeClr val="tx1"/>
        </a:solidFill>
        <a:latin typeface="Times New Roman" pitchFamily="18" charset="0"/>
        <a:ea typeface="+mn-ea"/>
        <a:cs typeface="+mn-cs"/>
      </a:defRPr>
    </a:lvl5pPr>
    <a:lvl6pPr marL="3504247" algn="l" defTabSz="1401698" rtl="0" eaLnBrk="1" latinLnBrk="0" hangingPunct="1">
      <a:defRPr sz="2000" kern="1200">
        <a:solidFill>
          <a:schemeClr val="tx1"/>
        </a:solidFill>
        <a:latin typeface="+mn-lt"/>
        <a:ea typeface="+mn-ea"/>
        <a:cs typeface="+mn-cs"/>
      </a:defRPr>
    </a:lvl6pPr>
    <a:lvl7pPr marL="4205098" algn="l" defTabSz="1401698" rtl="0" eaLnBrk="1" latinLnBrk="0" hangingPunct="1">
      <a:defRPr sz="2000" kern="1200">
        <a:solidFill>
          <a:schemeClr val="tx1"/>
        </a:solidFill>
        <a:latin typeface="+mn-lt"/>
        <a:ea typeface="+mn-ea"/>
        <a:cs typeface="+mn-cs"/>
      </a:defRPr>
    </a:lvl7pPr>
    <a:lvl8pPr marL="4905945" algn="l" defTabSz="1401698" rtl="0" eaLnBrk="1" latinLnBrk="0" hangingPunct="1">
      <a:defRPr sz="2000" kern="1200">
        <a:solidFill>
          <a:schemeClr val="tx1"/>
        </a:solidFill>
        <a:latin typeface="+mn-lt"/>
        <a:ea typeface="+mn-ea"/>
        <a:cs typeface="+mn-cs"/>
      </a:defRPr>
    </a:lvl8pPr>
    <a:lvl9pPr marL="5606796" algn="l" defTabSz="1401698"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8" y="9"/>
            <a:ext cx="43875326" cy="32880301"/>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dirty="0"/>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dirty="0"/>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dirty="0"/>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dirty="0"/>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dirty="0"/>
            </a:p>
          </p:txBody>
        </p:sp>
        <p:sp>
          <p:nvSpPr>
            <p:cNvPr id="7" name="Freeform 10"/>
            <p:cNvSpPr>
              <a:spLocks/>
            </p:cNvSpPr>
            <p:nvPr/>
          </p:nvSpPr>
          <p:spPr bwMode="hidden">
            <a:xfrm>
              <a:off x="0" y="0"/>
              <a:ext cx="5758" cy="1776"/>
            </a:xfrm>
            <a:custGeom>
              <a:avLst/>
              <a:gdLst>
                <a:gd name="T0" fmla="*/ 0 w 5740"/>
                <a:gd name="T1" fmla="*/ 0 h 1906"/>
                <a:gd name="T2" fmla="*/ 0 w 5740"/>
                <a:gd name="T3" fmla="*/ 1776 h 1906"/>
                <a:gd name="T4" fmla="*/ 5758 w 5740"/>
                <a:gd name="T5" fmla="*/ 1776 h 1906"/>
                <a:gd name="T6" fmla="*/ 575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56331" name="Rectangle 11"/>
          <p:cNvSpPr>
            <a:spLocks noGrp="1" noChangeArrowheads="1"/>
          </p:cNvSpPr>
          <p:nvPr>
            <p:ph type="ctrTitle" sz="quarter"/>
          </p:nvPr>
        </p:nvSpPr>
        <p:spPr>
          <a:xfrm>
            <a:off x="3292481" y="8335971"/>
            <a:ext cx="37306251" cy="9220201"/>
          </a:xfrm>
        </p:spPr>
        <p:txBody>
          <a:bodyPr/>
          <a:lstStyle>
            <a:lvl1pPr>
              <a:defRPr/>
            </a:lvl1pPr>
          </a:lstStyle>
          <a:p>
            <a:r>
              <a:rPr lang="en-US"/>
              <a:t>Click to edit Master title style</a:t>
            </a:r>
          </a:p>
        </p:txBody>
      </p:sp>
      <p:sp>
        <p:nvSpPr>
          <p:cNvPr id="56332" name="Rectangle 12"/>
          <p:cNvSpPr>
            <a:spLocks noGrp="1" noChangeArrowheads="1"/>
          </p:cNvSpPr>
          <p:nvPr>
            <p:ph type="subTitle" sz="quarter" idx="1"/>
          </p:nvPr>
        </p:nvSpPr>
        <p:spPr>
          <a:xfrm>
            <a:off x="6583366" y="18653136"/>
            <a:ext cx="30724474" cy="8413753"/>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2193939" y="29992640"/>
            <a:ext cx="10242549" cy="2286002"/>
          </a:xfrm>
        </p:spPr>
        <p:txBody>
          <a:bodyPr/>
          <a:lstStyle>
            <a:lvl1pPr>
              <a:defRPr/>
            </a:lvl1pPr>
          </a:lstStyle>
          <a:p>
            <a:pPr>
              <a:defRPr/>
            </a:pPr>
            <a:endParaRPr lang="en-US" dirty="0"/>
          </a:p>
        </p:txBody>
      </p:sp>
      <p:sp>
        <p:nvSpPr>
          <p:cNvPr id="14" name="Rectangle 14"/>
          <p:cNvSpPr>
            <a:spLocks noGrp="1" noChangeArrowheads="1"/>
          </p:cNvSpPr>
          <p:nvPr>
            <p:ph type="ftr" sz="quarter" idx="11"/>
          </p:nvPr>
        </p:nvSpPr>
        <p:spPr>
          <a:xfrm>
            <a:off x="14995535" y="30006925"/>
            <a:ext cx="13900151" cy="2286002"/>
          </a:xfrm>
        </p:spPr>
        <p:txBody>
          <a:bodyPr/>
          <a:lstStyle>
            <a:lvl1pPr>
              <a:defRPr/>
            </a:lvl1pPr>
          </a:lstStyle>
          <a:p>
            <a:pPr>
              <a:defRPr/>
            </a:pPr>
            <a:endParaRPr lang="en-US" dirty="0"/>
          </a:p>
        </p:txBody>
      </p:sp>
      <p:sp>
        <p:nvSpPr>
          <p:cNvPr id="15" name="Rectangle 15"/>
          <p:cNvSpPr>
            <a:spLocks noGrp="1" noChangeArrowheads="1"/>
          </p:cNvSpPr>
          <p:nvPr>
            <p:ph type="sldNum" sz="quarter" idx="12"/>
          </p:nvPr>
        </p:nvSpPr>
        <p:spPr>
          <a:xfrm>
            <a:off x="31454737" y="30022800"/>
            <a:ext cx="10242549" cy="2286002"/>
          </a:xfrm>
        </p:spPr>
        <p:txBody>
          <a:bodyPr/>
          <a:lstStyle>
            <a:lvl1pPr>
              <a:defRPr/>
            </a:lvl1pPr>
          </a:lstStyle>
          <a:p>
            <a:pPr>
              <a:defRPr/>
            </a:pPr>
            <a:fld id="{65C6E2A5-FDC9-41AF-8057-D219AAD88C82}" type="slidenum">
              <a:rPr lang="en-US"/>
              <a:pPr>
                <a:defRPr/>
              </a:pPr>
              <a:t>‹#›</a:t>
            </a:fld>
            <a:endParaRPr lang="en-US" dirty="0"/>
          </a:p>
        </p:txBody>
      </p:sp>
    </p:spTree>
    <p:extLst>
      <p:ext uri="{BB962C8B-B14F-4D97-AF65-F5344CB8AC3E}">
        <p14:creationId xmlns:p14="http://schemas.microsoft.com/office/powerpoint/2010/main" val="145098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F9117FED-B4E0-450F-94F1-C1046C992375}" type="slidenum">
              <a:rPr lang="en-US"/>
              <a:pPr>
                <a:defRPr/>
              </a:pPr>
              <a:t>‹#›</a:t>
            </a:fld>
            <a:endParaRPr lang="en-US" dirty="0"/>
          </a:p>
        </p:txBody>
      </p:sp>
      <p:sp>
        <p:nvSpPr>
          <p:cNvPr id="6" name="Footer Placeholder 5"/>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4031931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7" y="1317626"/>
            <a:ext cx="9875839" cy="2808763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36" y="1317626"/>
            <a:ext cx="29475114" cy="280876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8B356977-394D-4701-99A9-5EDDE2E474BA}" type="slidenum">
              <a:rPr lang="en-US"/>
              <a:pPr>
                <a:defRPr/>
              </a:pPr>
              <a:t>‹#›</a:t>
            </a:fld>
            <a:endParaRPr lang="en-US" dirty="0"/>
          </a:p>
        </p:txBody>
      </p:sp>
      <p:sp>
        <p:nvSpPr>
          <p:cNvPr id="6" name="Footer Placeholder 5"/>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364685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5736333-135E-4FD1-B841-F903C923D2AE}" type="slidenum">
              <a:rPr lang="en-US"/>
              <a:pPr>
                <a:defRPr/>
              </a:pPr>
              <a:t>‹#›</a:t>
            </a:fld>
            <a:endParaRPr lang="en-US" dirty="0"/>
          </a:p>
        </p:txBody>
      </p:sp>
      <p:sp>
        <p:nvSpPr>
          <p:cNvPr id="6" name="Footer Placeholder 5"/>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2666252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10" y="21153448"/>
            <a:ext cx="37307837" cy="6537325"/>
          </a:xfrm>
        </p:spPr>
        <p:txBody>
          <a:bodyPr anchor="t"/>
          <a:lstStyle>
            <a:lvl1pPr algn="l">
              <a:defRPr sz="5057" b="1" cap="all"/>
            </a:lvl1pPr>
          </a:lstStyle>
          <a:p>
            <a:r>
              <a:rPr lang="en-US"/>
              <a:t>Click to edit Master title style</a:t>
            </a:r>
          </a:p>
        </p:txBody>
      </p:sp>
      <p:sp>
        <p:nvSpPr>
          <p:cNvPr id="3" name="Text Placeholder 2"/>
          <p:cNvSpPr>
            <a:spLocks noGrp="1"/>
          </p:cNvSpPr>
          <p:nvPr>
            <p:ph type="body" idx="1"/>
          </p:nvPr>
        </p:nvSpPr>
        <p:spPr>
          <a:xfrm>
            <a:off x="3467110" y="13952545"/>
            <a:ext cx="37307837" cy="7200899"/>
          </a:xfrm>
        </p:spPr>
        <p:txBody>
          <a:bodyPr anchor="b"/>
          <a:lstStyle>
            <a:lvl1pPr marL="0" indent="0">
              <a:buNone/>
              <a:defRPr sz="2743"/>
            </a:lvl1pPr>
            <a:lvl2pPr marL="600687" indent="0">
              <a:buNone/>
              <a:defRPr sz="2400"/>
            </a:lvl2pPr>
            <a:lvl3pPr marL="1201370" indent="0">
              <a:buNone/>
              <a:defRPr sz="2057"/>
            </a:lvl3pPr>
            <a:lvl4pPr marL="1802056" indent="0">
              <a:buNone/>
              <a:defRPr sz="1714"/>
            </a:lvl4pPr>
            <a:lvl5pPr marL="2402739" indent="0">
              <a:buNone/>
              <a:defRPr sz="1714"/>
            </a:lvl5pPr>
            <a:lvl6pPr marL="3003426" indent="0">
              <a:buNone/>
              <a:defRPr sz="1714"/>
            </a:lvl6pPr>
            <a:lvl7pPr marL="3604111" indent="0">
              <a:buNone/>
              <a:defRPr sz="1714"/>
            </a:lvl7pPr>
            <a:lvl8pPr marL="4204795" indent="0">
              <a:buNone/>
              <a:defRPr sz="1714"/>
            </a:lvl8pPr>
            <a:lvl9pPr marL="4805482" indent="0">
              <a:buNone/>
              <a:defRPr sz="1714"/>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8ACA95BB-8FC8-4D25-9B8E-698A2123FDE5}" type="slidenum">
              <a:rPr lang="en-US"/>
              <a:pPr>
                <a:defRPr/>
              </a:pPr>
              <a:t>‹#›</a:t>
            </a:fld>
            <a:endParaRPr lang="en-US" dirty="0"/>
          </a:p>
        </p:txBody>
      </p:sp>
      <p:sp>
        <p:nvSpPr>
          <p:cNvPr id="6" name="Footer Placeholder 5"/>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227340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3934" y="7680333"/>
            <a:ext cx="19675477" cy="21724939"/>
          </a:xfrm>
        </p:spPr>
        <p:txBody>
          <a:bodyPr/>
          <a:lstStyle>
            <a:lvl1pPr>
              <a:defRPr sz="3686"/>
            </a:lvl1pPr>
            <a:lvl2pPr>
              <a:defRPr sz="3086"/>
            </a:lvl2pPr>
            <a:lvl3pPr>
              <a:defRPr sz="274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6" y="7680333"/>
            <a:ext cx="19675477" cy="21724939"/>
          </a:xfrm>
        </p:spPr>
        <p:txBody>
          <a:bodyPr/>
          <a:lstStyle>
            <a:lvl1pPr>
              <a:defRPr sz="3686"/>
            </a:lvl1pPr>
            <a:lvl2pPr>
              <a:defRPr sz="3086"/>
            </a:lvl2pPr>
            <a:lvl3pPr>
              <a:defRPr sz="274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A5C75388-32D7-4686-9E71-96C207824275}" type="slidenum">
              <a:rPr lang="en-US"/>
              <a:pPr>
                <a:defRPr/>
              </a:pPr>
              <a:t>‹#›</a:t>
            </a:fld>
            <a:endParaRPr lang="en-US" dirty="0"/>
          </a:p>
        </p:txBody>
      </p:sp>
      <p:sp>
        <p:nvSpPr>
          <p:cNvPr id="7" name="Footer Placeholder 6"/>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277226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34" y="7369187"/>
            <a:ext cx="19392899" cy="3070225"/>
          </a:xfrm>
        </p:spPr>
        <p:txBody>
          <a:bodyPr anchor="b"/>
          <a:lstStyle>
            <a:lvl1pPr marL="0" indent="0">
              <a:buNone/>
              <a:defRPr sz="3086" b="1"/>
            </a:lvl1pPr>
            <a:lvl2pPr marL="600687" indent="0">
              <a:buNone/>
              <a:defRPr sz="2743" b="1"/>
            </a:lvl2pPr>
            <a:lvl3pPr marL="1201370" indent="0">
              <a:buNone/>
              <a:defRPr sz="2400" b="1"/>
            </a:lvl3pPr>
            <a:lvl4pPr marL="1802056" indent="0">
              <a:buNone/>
              <a:defRPr sz="2057" b="1"/>
            </a:lvl4pPr>
            <a:lvl5pPr marL="2402739" indent="0">
              <a:buNone/>
              <a:defRPr sz="2057" b="1"/>
            </a:lvl5pPr>
            <a:lvl6pPr marL="3003426" indent="0">
              <a:buNone/>
              <a:defRPr sz="2057" b="1"/>
            </a:lvl6pPr>
            <a:lvl7pPr marL="3604111" indent="0">
              <a:buNone/>
              <a:defRPr sz="2057" b="1"/>
            </a:lvl7pPr>
            <a:lvl8pPr marL="4204795" indent="0">
              <a:buNone/>
              <a:defRPr sz="2057" b="1"/>
            </a:lvl8pPr>
            <a:lvl9pPr marL="4805482" indent="0">
              <a:buNone/>
              <a:defRPr sz="2057" b="1"/>
            </a:lvl9pPr>
          </a:lstStyle>
          <a:p>
            <a:pPr lvl="0"/>
            <a:r>
              <a:rPr lang="en-US"/>
              <a:t>Click to edit Master text styles</a:t>
            </a:r>
          </a:p>
        </p:txBody>
      </p:sp>
      <p:sp>
        <p:nvSpPr>
          <p:cNvPr id="4" name="Content Placeholder 3"/>
          <p:cNvSpPr>
            <a:spLocks noGrp="1"/>
          </p:cNvSpPr>
          <p:nvPr>
            <p:ph sz="half" idx="2"/>
          </p:nvPr>
        </p:nvSpPr>
        <p:spPr>
          <a:xfrm>
            <a:off x="2193934" y="10439412"/>
            <a:ext cx="19392899" cy="18965865"/>
          </a:xfrm>
        </p:spPr>
        <p:txBody>
          <a:bodyPr/>
          <a:lstStyle>
            <a:lvl1pPr>
              <a:defRPr sz="3086"/>
            </a:lvl1pPr>
            <a:lvl2pPr>
              <a:defRPr sz="2743"/>
            </a:lvl2pPr>
            <a:lvl3pPr>
              <a:defRPr sz="2400"/>
            </a:lvl3pPr>
            <a:lvl4pPr>
              <a:defRPr sz="2057"/>
            </a:lvl4pPr>
            <a:lvl5pPr>
              <a:defRPr sz="2057"/>
            </a:lvl5pPr>
            <a:lvl6pPr>
              <a:defRPr sz="2057"/>
            </a:lvl6pPr>
            <a:lvl7pPr>
              <a:defRPr sz="2057"/>
            </a:lvl7pPr>
            <a:lvl8pPr>
              <a:defRPr sz="2057"/>
            </a:lvl8pPr>
            <a:lvl9pPr>
              <a:defRPr sz="20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4" y="7369187"/>
            <a:ext cx="19400838" cy="3070225"/>
          </a:xfrm>
        </p:spPr>
        <p:txBody>
          <a:bodyPr anchor="b"/>
          <a:lstStyle>
            <a:lvl1pPr marL="0" indent="0">
              <a:buNone/>
              <a:defRPr sz="3086" b="1"/>
            </a:lvl1pPr>
            <a:lvl2pPr marL="600687" indent="0">
              <a:buNone/>
              <a:defRPr sz="2743" b="1"/>
            </a:lvl2pPr>
            <a:lvl3pPr marL="1201370" indent="0">
              <a:buNone/>
              <a:defRPr sz="2400" b="1"/>
            </a:lvl3pPr>
            <a:lvl4pPr marL="1802056" indent="0">
              <a:buNone/>
              <a:defRPr sz="2057" b="1"/>
            </a:lvl4pPr>
            <a:lvl5pPr marL="2402739" indent="0">
              <a:buNone/>
              <a:defRPr sz="2057" b="1"/>
            </a:lvl5pPr>
            <a:lvl6pPr marL="3003426" indent="0">
              <a:buNone/>
              <a:defRPr sz="2057" b="1"/>
            </a:lvl6pPr>
            <a:lvl7pPr marL="3604111" indent="0">
              <a:buNone/>
              <a:defRPr sz="2057" b="1"/>
            </a:lvl7pPr>
            <a:lvl8pPr marL="4204795" indent="0">
              <a:buNone/>
              <a:defRPr sz="2057" b="1"/>
            </a:lvl8pPr>
            <a:lvl9pPr marL="4805482" indent="0">
              <a:buNone/>
              <a:defRPr sz="2057" b="1"/>
            </a:lvl9pPr>
          </a:lstStyle>
          <a:p>
            <a:pPr lvl="0"/>
            <a:r>
              <a:rPr lang="en-US"/>
              <a:t>Click to edit Master text styles</a:t>
            </a:r>
          </a:p>
        </p:txBody>
      </p:sp>
      <p:sp>
        <p:nvSpPr>
          <p:cNvPr id="6" name="Content Placeholder 5"/>
          <p:cNvSpPr>
            <a:spLocks noGrp="1"/>
          </p:cNvSpPr>
          <p:nvPr>
            <p:ph sz="quarter" idx="4"/>
          </p:nvPr>
        </p:nvSpPr>
        <p:spPr>
          <a:xfrm>
            <a:off x="22296444" y="10439412"/>
            <a:ext cx="19400838" cy="18965865"/>
          </a:xfrm>
        </p:spPr>
        <p:txBody>
          <a:bodyPr/>
          <a:lstStyle>
            <a:lvl1pPr>
              <a:defRPr sz="3086"/>
            </a:lvl1pPr>
            <a:lvl2pPr>
              <a:defRPr sz="2743"/>
            </a:lvl2pPr>
            <a:lvl3pPr>
              <a:defRPr sz="2400"/>
            </a:lvl3pPr>
            <a:lvl4pPr>
              <a:defRPr sz="2057"/>
            </a:lvl4pPr>
            <a:lvl5pPr>
              <a:defRPr sz="2057"/>
            </a:lvl5pPr>
            <a:lvl6pPr>
              <a:defRPr sz="2057"/>
            </a:lvl6pPr>
            <a:lvl7pPr>
              <a:defRPr sz="2057"/>
            </a:lvl7pPr>
            <a:lvl8pPr>
              <a:defRPr sz="2057"/>
            </a:lvl8pPr>
            <a:lvl9pPr>
              <a:defRPr sz="20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dirty="0"/>
          </a:p>
        </p:txBody>
      </p:sp>
      <p:sp>
        <p:nvSpPr>
          <p:cNvPr id="8" name="Slide Number Placeholder 7"/>
          <p:cNvSpPr>
            <a:spLocks noGrp="1"/>
          </p:cNvSpPr>
          <p:nvPr>
            <p:ph type="sldNum" sz="quarter" idx="11"/>
          </p:nvPr>
        </p:nvSpPr>
        <p:spPr/>
        <p:txBody>
          <a:bodyPr/>
          <a:lstStyle>
            <a:lvl1pPr>
              <a:defRPr/>
            </a:lvl1pPr>
          </a:lstStyle>
          <a:p>
            <a:pPr>
              <a:defRPr/>
            </a:pPr>
            <a:fld id="{62E54AC8-FDF8-496F-9E77-B5A2282A00EC}" type="slidenum">
              <a:rPr lang="en-US"/>
              <a:pPr>
                <a:defRPr/>
              </a:pPr>
              <a:t>‹#›</a:t>
            </a:fld>
            <a:endParaRPr lang="en-US" dirty="0"/>
          </a:p>
        </p:txBody>
      </p:sp>
      <p:sp>
        <p:nvSpPr>
          <p:cNvPr id="9" name="Footer Placeholder 8"/>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168812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EB752DB4-F330-4B26-8134-A1334FE5F66D}" type="slidenum">
              <a:rPr lang="en-US"/>
              <a:pPr>
                <a:defRPr/>
              </a:pPr>
              <a:t>‹#›</a:t>
            </a:fld>
            <a:endParaRPr lang="en-US" dirty="0"/>
          </a:p>
        </p:txBody>
      </p:sp>
      <p:sp>
        <p:nvSpPr>
          <p:cNvPr id="5" name="Footer Placeholder 4"/>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15282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Slide Number Placeholder 2"/>
          <p:cNvSpPr>
            <a:spLocks noGrp="1"/>
          </p:cNvSpPr>
          <p:nvPr>
            <p:ph type="sldNum" sz="quarter" idx="11"/>
          </p:nvPr>
        </p:nvSpPr>
        <p:spPr/>
        <p:txBody>
          <a:bodyPr/>
          <a:lstStyle>
            <a:lvl1pPr>
              <a:defRPr/>
            </a:lvl1pPr>
          </a:lstStyle>
          <a:p>
            <a:pPr>
              <a:defRPr/>
            </a:pPr>
            <a:fld id="{2C8DC3BD-55EA-403F-A033-F3FDA4901F4B}" type="slidenum">
              <a:rPr lang="en-US"/>
              <a:pPr>
                <a:defRPr/>
              </a:pPr>
              <a:t>‹#›</a:t>
            </a:fld>
            <a:endParaRPr lang="en-US" dirty="0"/>
          </a:p>
        </p:txBody>
      </p:sp>
      <p:sp>
        <p:nvSpPr>
          <p:cNvPr id="4" name="Footer Placeholder 3"/>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96945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35" y="1311277"/>
            <a:ext cx="14439899" cy="5576888"/>
          </a:xfrm>
        </p:spPr>
        <p:txBody>
          <a:bodyPr anchor="b"/>
          <a:lstStyle>
            <a:lvl1pPr algn="l">
              <a:defRPr sz="2743" b="1"/>
            </a:lvl1pPr>
          </a:lstStyle>
          <a:p>
            <a:r>
              <a:rPr lang="en-US"/>
              <a:t>Click to edit Master title style</a:t>
            </a:r>
          </a:p>
        </p:txBody>
      </p:sp>
      <p:sp>
        <p:nvSpPr>
          <p:cNvPr id="3" name="Content Placeholder 2"/>
          <p:cNvSpPr>
            <a:spLocks noGrp="1"/>
          </p:cNvSpPr>
          <p:nvPr>
            <p:ph idx="1"/>
          </p:nvPr>
        </p:nvSpPr>
        <p:spPr>
          <a:xfrm>
            <a:off x="17160876" y="1311278"/>
            <a:ext cx="24536400" cy="28093990"/>
          </a:xfrm>
        </p:spPr>
        <p:txBody>
          <a:bodyPr/>
          <a:lstStyle>
            <a:lvl1pPr>
              <a:defRPr sz="4028"/>
            </a:lvl1pPr>
            <a:lvl2pPr>
              <a:defRPr sz="3686"/>
            </a:lvl2pPr>
            <a:lvl3pPr>
              <a:defRPr sz="3086"/>
            </a:lvl3pPr>
            <a:lvl4pPr>
              <a:defRPr sz="2743"/>
            </a:lvl4pPr>
            <a:lvl5pPr>
              <a:defRPr sz="2743"/>
            </a:lvl5pPr>
            <a:lvl6pPr>
              <a:defRPr sz="2743"/>
            </a:lvl6pPr>
            <a:lvl7pPr>
              <a:defRPr sz="2743"/>
            </a:lvl7pPr>
            <a:lvl8pPr>
              <a:defRPr sz="2743"/>
            </a:lvl8pPr>
            <a:lvl9pPr>
              <a:defRPr sz="27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35" y="6888174"/>
            <a:ext cx="14439899" cy="22517101"/>
          </a:xfrm>
        </p:spPr>
        <p:txBody>
          <a:bodyPr/>
          <a:lstStyle>
            <a:lvl1pPr marL="0" indent="0">
              <a:buNone/>
              <a:defRPr sz="1714"/>
            </a:lvl1pPr>
            <a:lvl2pPr marL="600687" indent="0">
              <a:buNone/>
              <a:defRPr sz="1714"/>
            </a:lvl2pPr>
            <a:lvl3pPr marL="1201370" indent="0">
              <a:buNone/>
              <a:defRPr sz="1371"/>
            </a:lvl3pPr>
            <a:lvl4pPr marL="1802056" indent="0">
              <a:buNone/>
              <a:defRPr sz="1371"/>
            </a:lvl4pPr>
            <a:lvl5pPr marL="2402739" indent="0">
              <a:buNone/>
              <a:defRPr sz="1371"/>
            </a:lvl5pPr>
            <a:lvl6pPr marL="3003426" indent="0">
              <a:buNone/>
              <a:defRPr sz="1371"/>
            </a:lvl6pPr>
            <a:lvl7pPr marL="3604111" indent="0">
              <a:buNone/>
              <a:defRPr sz="1371"/>
            </a:lvl7pPr>
            <a:lvl8pPr marL="4204795" indent="0">
              <a:buNone/>
              <a:defRPr sz="1371"/>
            </a:lvl8pPr>
            <a:lvl9pPr marL="4805482" indent="0">
              <a:buNone/>
              <a:defRPr sz="1371"/>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43FA0214-7E04-414A-9ED8-EE2588E92A4C}" type="slidenum">
              <a:rPr lang="en-US"/>
              <a:pPr>
                <a:defRPr/>
              </a:pPr>
              <a:t>‹#›</a:t>
            </a:fld>
            <a:endParaRPr lang="en-US" dirty="0"/>
          </a:p>
        </p:txBody>
      </p:sp>
      <p:sp>
        <p:nvSpPr>
          <p:cNvPr id="7" name="Footer Placeholder 6"/>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233598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72" y="23042577"/>
            <a:ext cx="26335037" cy="2720975"/>
          </a:xfrm>
        </p:spPr>
        <p:txBody>
          <a:bodyPr anchor="b"/>
          <a:lstStyle>
            <a:lvl1pPr algn="l">
              <a:defRPr sz="2743" b="1"/>
            </a:lvl1pPr>
          </a:lstStyle>
          <a:p>
            <a:r>
              <a:rPr lang="en-US"/>
              <a:t>Click to edit Master title style</a:t>
            </a:r>
          </a:p>
        </p:txBody>
      </p:sp>
      <p:sp>
        <p:nvSpPr>
          <p:cNvPr id="3" name="Picture Placeholder 2"/>
          <p:cNvSpPr>
            <a:spLocks noGrp="1"/>
          </p:cNvSpPr>
          <p:nvPr>
            <p:ph type="pic" idx="1"/>
          </p:nvPr>
        </p:nvSpPr>
        <p:spPr>
          <a:xfrm>
            <a:off x="8602672" y="2941652"/>
            <a:ext cx="26335037" cy="19750089"/>
          </a:xfrm>
        </p:spPr>
        <p:txBody>
          <a:bodyPr/>
          <a:lstStyle>
            <a:lvl1pPr marL="0" indent="0">
              <a:buNone/>
              <a:defRPr sz="4028"/>
            </a:lvl1pPr>
            <a:lvl2pPr marL="600687" indent="0">
              <a:buNone/>
              <a:defRPr sz="3686"/>
            </a:lvl2pPr>
            <a:lvl3pPr marL="1201370" indent="0">
              <a:buNone/>
              <a:defRPr sz="3086"/>
            </a:lvl3pPr>
            <a:lvl4pPr marL="1802056" indent="0">
              <a:buNone/>
              <a:defRPr sz="2743"/>
            </a:lvl4pPr>
            <a:lvl5pPr marL="2402739" indent="0">
              <a:buNone/>
              <a:defRPr sz="2743"/>
            </a:lvl5pPr>
            <a:lvl6pPr marL="3003426" indent="0">
              <a:buNone/>
              <a:defRPr sz="2743"/>
            </a:lvl6pPr>
            <a:lvl7pPr marL="3604111" indent="0">
              <a:buNone/>
              <a:defRPr sz="2743"/>
            </a:lvl7pPr>
            <a:lvl8pPr marL="4204795" indent="0">
              <a:buNone/>
              <a:defRPr sz="2743"/>
            </a:lvl8pPr>
            <a:lvl9pPr marL="4805482" indent="0">
              <a:buNone/>
              <a:defRPr sz="2743"/>
            </a:lvl9pPr>
          </a:lstStyle>
          <a:p>
            <a:pPr lvl="0"/>
            <a:endParaRPr lang="en-US" noProof="0" dirty="0"/>
          </a:p>
        </p:txBody>
      </p:sp>
      <p:sp>
        <p:nvSpPr>
          <p:cNvPr id="4" name="Text Placeholder 3"/>
          <p:cNvSpPr>
            <a:spLocks noGrp="1"/>
          </p:cNvSpPr>
          <p:nvPr>
            <p:ph type="body" sz="half" idx="2"/>
          </p:nvPr>
        </p:nvSpPr>
        <p:spPr>
          <a:xfrm>
            <a:off x="8602672" y="25763543"/>
            <a:ext cx="26335037" cy="3862388"/>
          </a:xfrm>
        </p:spPr>
        <p:txBody>
          <a:bodyPr/>
          <a:lstStyle>
            <a:lvl1pPr marL="0" indent="0">
              <a:buNone/>
              <a:defRPr sz="1714"/>
            </a:lvl1pPr>
            <a:lvl2pPr marL="600687" indent="0">
              <a:buNone/>
              <a:defRPr sz="1714"/>
            </a:lvl2pPr>
            <a:lvl3pPr marL="1201370" indent="0">
              <a:buNone/>
              <a:defRPr sz="1371"/>
            </a:lvl3pPr>
            <a:lvl4pPr marL="1802056" indent="0">
              <a:buNone/>
              <a:defRPr sz="1371"/>
            </a:lvl4pPr>
            <a:lvl5pPr marL="2402739" indent="0">
              <a:buNone/>
              <a:defRPr sz="1371"/>
            </a:lvl5pPr>
            <a:lvl6pPr marL="3003426" indent="0">
              <a:buNone/>
              <a:defRPr sz="1371"/>
            </a:lvl6pPr>
            <a:lvl7pPr marL="3604111" indent="0">
              <a:buNone/>
              <a:defRPr sz="1371"/>
            </a:lvl7pPr>
            <a:lvl8pPr marL="4204795" indent="0">
              <a:buNone/>
              <a:defRPr sz="1371"/>
            </a:lvl8pPr>
            <a:lvl9pPr marL="4805482" indent="0">
              <a:buNone/>
              <a:defRPr sz="1371"/>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56AA36E9-66F4-4FFE-B3C4-B0B3AD1B8DC2}" type="slidenum">
              <a:rPr lang="en-US"/>
              <a:pPr>
                <a:defRPr/>
              </a:pPr>
              <a:t>‹#›</a:t>
            </a:fld>
            <a:endParaRPr lang="en-US" dirty="0"/>
          </a:p>
        </p:txBody>
      </p:sp>
      <p:sp>
        <p:nvSpPr>
          <p:cNvPr id="7" name="Footer Placeholder 6"/>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4243372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dt" sz="half" idx="2"/>
          </p:nvPr>
        </p:nvSpPr>
        <p:spPr bwMode="auto">
          <a:xfrm>
            <a:off x="2193939" y="30006925"/>
            <a:ext cx="10242549" cy="2286002"/>
          </a:xfrm>
          <a:prstGeom prst="rect">
            <a:avLst/>
          </a:prstGeom>
          <a:noFill/>
          <a:ln w="9525">
            <a:noFill/>
            <a:miter lim="800000"/>
            <a:headEnd/>
            <a:tailEnd/>
          </a:ln>
          <a:effectLst/>
        </p:spPr>
        <p:txBody>
          <a:bodyPr vert="horz" wrap="square" lIns="672374" tIns="336201" rIns="672374" bIns="336201" numCol="1" anchor="b" anchorCtr="0" compatLnSpc="1">
            <a:prstTxWarp prst="textNoShape">
              <a:avLst/>
            </a:prstTxWarp>
          </a:bodyPr>
          <a:lstStyle>
            <a:lvl1pPr eaLnBrk="1" hangingPunct="1">
              <a:defRPr sz="7800"/>
            </a:lvl1pPr>
          </a:lstStyle>
          <a:p>
            <a:pPr>
              <a:defRPr/>
            </a:pPr>
            <a:endParaRPr lang="en-US" dirty="0"/>
          </a:p>
        </p:txBody>
      </p:sp>
      <p:sp>
        <p:nvSpPr>
          <p:cNvPr id="55299" name="Rectangle 3"/>
          <p:cNvSpPr>
            <a:spLocks noGrp="1" noChangeArrowheads="1"/>
          </p:cNvSpPr>
          <p:nvPr>
            <p:ph type="sldNum" sz="quarter" idx="4"/>
          </p:nvPr>
        </p:nvSpPr>
        <p:spPr bwMode="auto">
          <a:xfrm>
            <a:off x="31454737" y="29992640"/>
            <a:ext cx="10242549" cy="2286002"/>
          </a:xfrm>
          <a:prstGeom prst="rect">
            <a:avLst/>
          </a:prstGeom>
          <a:noFill/>
          <a:ln w="9525">
            <a:noFill/>
            <a:miter lim="800000"/>
            <a:headEnd/>
            <a:tailEnd/>
          </a:ln>
          <a:effectLst/>
        </p:spPr>
        <p:txBody>
          <a:bodyPr vert="horz" wrap="square" lIns="672374" tIns="336201" rIns="672374" bIns="336201" numCol="1" anchor="b" anchorCtr="0" compatLnSpc="1">
            <a:prstTxWarp prst="textNoShape">
              <a:avLst/>
            </a:prstTxWarp>
          </a:bodyPr>
          <a:lstStyle>
            <a:lvl1pPr algn="r" eaLnBrk="1" hangingPunct="1">
              <a:defRPr sz="7800"/>
            </a:lvl1pPr>
          </a:lstStyle>
          <a:p>
            <a:pPr>
              <a:defRPr/>
            </a:pPr>
            <a:fld id="{4386A3D4-4F4E-4B9A-AFE0-B32C8F9FB7CD}" type="slidenum">
              <a:rPr lang="en-US"/>
              <a:pPr>
                <a:defRPr/>
              </a:pPr>
              <a:t>‹#›</a:t>
            </a:fld>
            <a:endParaRPr lang="en-US" dirty="0"/>
          </a:p>
        </p:txBody>
      </p:sp>
      <p:grpSp>
        <p:nvGrpSpPr>
          <p:cNvPr id="1028" name="Group 4"/>
          <p:cNvGrpSpPr>
            <a:grpSpLocks/>
          </p:cNvGrpSpPr>
          <p:nvPr/>
        </p:nvGrpSpPr>
        <p:grpSpPr bwMode="auto">
          <a:xfrm>
            <a:off x="8" y="9"/>
            <a:ext cx="43875326" cy="32880301"/>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55302"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dirty="0"/>
              </a:p>
            </p:txBody>
          </p:sp>
          <p:sp>
            <p:nvSpPr>
              <p:cNvPr id="55303"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dirty="0"/>
              </a:p>
            </p:txBody>
          </p:sp>
          <p:sp>
            <p:nvSpPr>
              <p:cNvPr id="55304"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dirty="0"/>
              </a:p>
            </p:txBody>
          </p:sp>
          <p:sp>
            <p:nvSpPr>
              <p:cNvPr id="1038"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55306"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dirty="0"/>
              </a:p>
            </p:txBody>
          </p:sp>
        </p:grpSp>
        <p:sp>
          <p:nvSpPr>
            <p:cNvPr id="55307"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dirty="0"/>
            </a:p>
          </p:txBody>
        </p:sp>
        <p:sp>
          <p:nvSpPr>
            <p:cNvPr id="1034" name="Freeform 12"/>
            <p:cNvSpPr>
              <a:spLocks/>
            </p:cNvSpPr>
            <p:nvPr/>
          </p:nvSpPr>
          <p:spPr bwMode="hidden">
            <a:xfrm>
              <a:off x="0" y="0"/>
              <a:ext cx="5758" cy="1776"/>
            </a:xfrm>
            <a:custGeom>
              <a:avLst/>
              <a:gdLst>
                <a:gd name="T0" fmla="*/ 0 w 5740"/>
                <a:gd name="T1" fmla="*/ 0 h 1906"/>
                <a:gd name="T2" fmla="*/ 0 w 5740"/>
                <a:gd name="T3" fmla="*/ 1776 h 1906"/>
                <a:gd name="T4" fmla="*/ 5758 w 5740"/>
                <a:gd name="T5" fmla="*/ 1776 h 1906"/>
                <a:gd name="T6" fmla="*/ 575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grpSp>
      <p:sp>
        <p:nvSpPr>
          <p:cNvPr id="55309" name="Rectangle 13"/>
          <p:cNvSpPr>
            <a:spLocks noGrp="1" noRot="1" noChangeArrowheads="1"/>
          </p:cNvSpPr>
          <p:nvPr>
            <p:ph type="title"/>
          </p:nvPr>
        </p:nvSpPr>
        <p:spPr bwMode="auto">
          <a:xfrm>
            <a:off x="2193935" y="1317628"/>
            <a:ext cx="39503349" cy="5486402"/>
          </a:xfrm>
          <a:prstGeom prst="rect">
            <a:avLst/>
          </a:prstGeom>
          <a:noFill/>
          <a:ln w="9525">
            <a:noFill/>
            <a:miter lim="800000"/>
            <a:headEnd/>
            <a:tailEnd/>
          </a:ln>
          <a:effectLst/>
        </p:spPr>
        <p:txBody>
          <a:bodyPr vert="horz" wrap="square" lIns="672374" tIns="336201" rIns="672374" bIns="336201" numCol="1" anchor="ctr" anchorCtr="0" compatLnSpc="1">
            <a:prstTxWarp prst="textNoShape">
              <a:avLst/>
            </a:prstTxWarp>
          </a:bodyPr>
          <a:lstStyle/>
          <a:p>
            <a:pPr lvl="0"/>
            <a:r>
              <a:rPr lang="en-US"/>
              <a:t>Click to edit Master title style</a:t>
            </a:r>
          </a:p>
        </p:txBody>
      </p:sp>
      <p:sp>
        <p:nvSpPr>
          <p:cNvPr id="55310" name="Rectangle 14"/>
          <p:cNvSpPr>
            <a:spLocks noGrp="1" noChangeArrowheads="1"/>
          </p:cNvSpPr>
          <p:nvPr>
            <p:ph type="ftr" sz="quarter" idx="3"/>
          </p:nvPr>
        </p:nvSpPr>
        <p:spPr bwMode="auto">
          <a:xfrm>
            <a:off x="14995535" y="29992640"/>
            <a:ext cx="13900151" cy="2286002"/>
          </a:xfrm>
          <a:prstGeom prst="rect">
            <a:avLst/>
          </a:prstGeom>
          <a:noFill/>
          <a:ln w="9525">
            <a:noFill/>
            <a:miter lim="800000"/>
            <a:headEnd/>
            <a:tailEnd/>
          </a:ln>
          <a:effectLst/>
        </p:spPr>
        <p:txBody>
          <a:bodyPr vert="horz" wrap="square" lIns="672374" tIns="336201" rIns="672374" bIns="336201" numCol="1" anchor="b" anchorCtr="0" compatLnSpc="1">
            <a:prstTxWarp prst="textNoShape">
              <a:avLst/>
            </a:prstTxWarp>
          </a:bodyPr>
          <a:lstStyle>
            <a:lvl1pPr algn="ctr" eaLnBrk="1" hangingPunct="1">
              <a:defRPr sz="7800"/>
            </a:lvl1pPr>
          </a:lstStyle>
          <a:p>
            <a:pPr>
              <a:defRPr/>
            </a:pPr>
            <a:endParaRPr lang="en-US" dirty="0"/>
          </a:p>
        </p:txBody>
      </p:sp>
      <p:sp>
        <p:nvSpPr>
          <p:cNvPr id="55311" name="Rectangle 15"/>
          <p:cNvSpPr>
            <a:spLocks noGrp="1" noChangeArrowheads="1"/>
          </p:cNvSpPr>
          <p:nvPr>
            <p:ph type="body" idx="1"/>
          </p:nvPr>
        </p:nvSpPr>
        <p:spPr bwMode="auto">
          <a:xfrm>
            <a:off x="2193935" y="7680333"/>
            <a:ext cx="39503349" cy="21724939"/>
          </a:xfrm>
          <a:prstGeom prst="rect">
            <a:avLst/>
          </a:prstGeom>
          <a:noFill/>
          <a:ln w="9525">
            <a:noFill/>
            <a:miter lim="800000"/>
            <a:headEnd/>
            <a:tailEnd/>
          </a:ln>
          <a:effectLst/>
        </p:spPr>
        <p:txBody>
          <a:bodyPr vert="horz" wrap="square" lIns="672374" tIns="336201" rIns="672374" bIns="3362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ctr" defTabSz="5766993" rtl="0" eaLnBrk="0" fontAlgn="base" hangingPunct="0">
        <a:spcBef>
          <a:spcPct val="0"/>
        </a:spcBef>
        <a:spcAft>
          <a:spcPct val="0"/>
        </a:spcAft>
        <a:defRPr sz="27769" b="1">
          <a:solidFill>
            <a:schemeClr val="tx2"/>
          </a:solidFill>
          <a:effectLst>
            <a:outerShdw blurRad="38100" dist="38100" dir="2700000" algn="tl">
              <a:srgbClr val="000000"/>
            </a:outerShdw>
          </a:effectLst>
          <a:latin typeface="+mj-lt"/>
          <a:ea typeface="+mj-ea"/>
          <a:cs typeface="+mj-cs"/>
        </a:defRPr>
      </a:lvl1pPr>
      <a:lvl2pPr algn="ctr" defTabSz="5766993" rtl="0" eaLnBrk="0" fontAlgn="base" hangingPunct="0">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2pPr>
      <a:lvl3pPr algn="ctr" defTabSz="5766993" rtl="0" eaLnBrk="0" fontAlgn="base" hangingPunct="0">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3pPr>
      <a:lvl4pPr algn="ctr" defTabSz="5766993" rtl="0" eaLnBrk="0" fontAlgn="base" hangingPunct="0">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4pPr>
      <a:lvl5pPr algn="ctr" defTabSz="5766993" rtl="0" eaLnBrk="0" fontAlgn="base" hangingPunct="0">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5pPr>
      <a:lvl6pPr marL="600687" algn="ctr" defTabSz="5766993" rtl="0" fontAlgn="base">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6pPr>
      <a:lvl7pPr marL="1201370" algn="ctr" defTabSz="5766993" rtl="0" fontAlgn="base">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7pPr>
      <a:lvl8pPr marL="1802056" algn="ctr" defTabSz="5766993" rtl="0" fontAlgn="base">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8pPr>
      <a:lvl9pPr marL="2402739" algn="ctr" defTabSz="5766993" rtl="0" fontAlgn="base">
        <a:spcBef>
          <a:spcPct val="0"/>
        </a:spcBef>
        <a:spcAft>
          <a:spcPct val="0"/>
        </a:spcAft>
        <a:defRPr sz="27769" b="1">
          <a:solidFill>
            <a:schemeClr val="tx2"/>
          </a:solidFill>
          <a:effectLst>
            <a:outerShdw blurRad="38100" dist="38100" dir="2700000" algn="tl">
              <a:srgbClr val="000000"/>
            </a:outerShdw>
          </a:effectLst>
          <a:latin typeface="Garamond" pitchFamily="18" charset="0"/>
        </a:defRPr>
      </a:lvl9pPr>
    </p:titleStyle>
    <p:bodyStyle>
      <a:lvl1pPr marL="2162883" indent="-2162883" algn="l" defTabSz="5766993" rtl="0" eaLnBrk="0" fontAlgn="base" hangingPunct="0">
        <a:spcBef>
          <a:spcPct val="20000"/>
        </a:spcBef>
        <a:spcAft>
          <a:spcPct val="0"/>
        </a:spcAft>
        <a:buClr>
          <a:schemeClr val="hlink"/>
        </a:buClr>
        <a:buSzPct val="70000"/>
        <a:buFont typeface="Wingdings" pitchFamily="2" charset="2"/>
        <a:buChar char="n"/>
        <a:defRPr sz="20312">
          <a:solidFill>
            <a:schemeClr val="tx1"/>
          </a:solidFill>
          <a:effectLst>
            <a:outerShdw blurRad="38100" dist="38100" dir="2700000" algn="tl">
              <a:srgbClr val="000000"/>
            </a:outerShdw>
          </a:effectLst>
          <a:latin typeface="+mn-lt"/>
          <a:ea typeface="+mn-ea"/>
          <a:cs typeface="+mn-cs"/>
        </a:defRPr>
      </a:lvl1pPr>
      <a:lvl2pPr marL="4684508" indent="-1802056" algn="l" defTabSz="5766993" rtl="0" eaLnBrk="0" fontAlgn="base" hangingPunct="0">
        <a:spcBef>
          <a:spcPct val="20000"/>
        </a:spcBef>
        <a:spcAft>
          <a:spcPct val="0"/>
        </a:spcAft>
        <a:buClr>
          <a:schemeClr val="accent2"/>
        </a:buClr>
        <a:buSzPct val="70000"/>
        <a:buFont typeface="Wingdings" pitchFamily="2" charset="2"/>
        <a:buChar char="n"/>
        <a:defRPr sz="17571">
          <a:solidFill>
            <a:schemeClr val="tx1"/>
          </a:solidFill>
          <a:effectLst>
            <a:outerShdw blurRad="38100" dist="38100" dir="2700000" algn="tl">
              <a:srgbClr val="000000"/>
            </a:outerShdw>
          </a:effectLst>
          <a:latin typeface="+mn-lt"/>
        </a:defRPr>
      </a:lvl2pPr>
      <a:lvl3pPr marL="7208221" indent="-1441228" algn="l" defTabSz="5766993" rtl="0" eaLnBrk="0" fontAlgn="base" hangingPunct="0">
        <a:spcBef>
          <a:spcPct val="20000"/>
        </a:spcBef>
        <a:spcAft>
          <a:spcPct val="0"/>
        </a:spcAft>
        <a:buClr>
          <a:schemeClr val="tx2"/>
        </a:buClr>
        <a:buSzPct val="70000"/>
        <a:buFont typeface="Wingdings" pitchFamily="2" charset="2"/>
        <a:buChar char="n"/>
        <a:defRPr sz="15256">
          <a:solidFill>
            <a:schemeClr val="tx1"/>
          </a:solidFill>
          <a:effectLst>
            <a:outerShdw blurRad="38100" dist="38100" dir="2700000" algn="tl">
              <a:srgbClr val="000000"/>
            </a:outerShdw>
          </a:effectLst>
          <a:latin typeface="+mn-lt"/>
        </a:defRPr>
      </a:lvl3pPr>
      <a:lvl4pPr marL="10090675" indent="-1441228" algn="l" defTabSz="5766993" rtl="0" eaLnBrk="0" fontAlgn="base" hangingPunct="0">
        <a:spcBef>
          <a:spcPct val="20000"/>
        </a:spcBef>
        <a:spcAft>
          <a:spcPct val="0"/>
        </a:spcAft>
        <a:buClr>
          <a:schemeClr val="accent2"/>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4pPr>
      <a:lvl5pPr marL="12975215" indent="-1441228" algn="l" defTabSz="5766993" rtl="0" eaLnBrk="0" fontAlgn="base" hangingPunct="0">
        <a:spcBef>
          <a:spcPct val="20000"/>
        </a:spcBef>
        <a:spcAft>
          <a:spcPct val="0"/>
        </a:spcAft>
        <a:buClr>
          <a:schemeClr val="hlink"/>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5pPr>
      <a:lvl6pPr marL="13575901" indent="-1441228" algn="l" defTabSz="5766993" rtl="0" fontAlgn="base">
        <a:spcBef>
          <a:spcPct val="20000"/>
        </a:spcBef>
        <a:spcAft>
          <a:spcPct val="0"/>
        </a:spcAft>
        <a:buClr>
          <a:schemeClr val="hlink"/>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6pPr>
      <a:lvl7pPr marL="14176584" indent="-1441228" algn="l" defTabSz="5766993" rtl="0" fontAlgn="base">
        <a:spcBef>
          <a:spcPct val="20000"/>
        </a:spcBef>
        <a:spcAft>
          <a:spcPct val="0"/>
        </a:spcAft>
        <a:buClr>
          <a:schemeClr val="hlink"/>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7pPr>
      <a:lvl8pPr marL="14777271" indent="-1441228" algn="l" defTabSz="5766993" rtl="0" fontAlgn="base">
        <a:spcBef>
          <a:spcPct val="20000"/>
        </a:spcBef>
        <a:spcAft>
          <a:spcPct val="0"/>
        </a:spcAft>
        <a:buClr>
          <a:schemeClr val="hlink"/>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8pPr>
      <a:lvl9pPr marL="15377954" indent="-1441228" algn="l" defTabSz="5766993" rtl="0" fontAlgn="base">
        <a:spcBef>
          <a:spcPct val="20000"/>
        </a:spcBef>
        <a:spcAft>
          <a:spcPct val="0"/>
        </a:spcAft>
        <a:buClr>
          <a:schemeClr val="hlink"/>
        </a:buClr>
        <a:buSzPct val="70000"/>
        <a:buFont typeface="Wingdings" pitchFamily="2" charset="2"/>
        <a:buChar char="n"/>
        <a:defRPr sz="12514">
          <a:solidFill>
            <a:schemeClr val="tx1"/>
          </a:solidFill>
          <a:effectLst>
            <a:outerShdw blurRad="38100" dist="38100" dir="2700000" algn="tl">
              <a:srgbClr val="000000"/>
            </a:outerShdw>
          </a:effectLst>
          <a:latin typeface="+mn-lt"/>
        </a:defRPr>
      </a:lvl9pPr>
    </p:bodyStyle>
    <p:otherStyle>
      <a:defPPr>
        <a:defRPr lang="en-US"/>
      </a:defPPr>
      <a:lvl1pPr marL="0" algn="l" defTabSz="1201370" rtl="0" eaLnBrk="1" latinLnBrk="0" hangingPunct="1">
        <a:defRPr sz="2400" kern="1200">
          <a:solidFill>
            <a:schemeClr val="tx1"/>
          </a:solidFill>
          <a:latin typeface="+mn-lt"/>
          <a:ea typeface="+mn-ea"/>
          <a:cs typeface="+mn-cs"/>
        </a:defRPr>
      </a:lvl1pPr>
      <a:lvl2pPr marL="600687" algn="l" defTabSz="1201370" rtl="0" eaLnBrk="1" latinLnBrk="0" hangingPunct="1">
        <a:defRPr sz="2400" kern="1200">
          <a:solidFill>
            <a:schemeClr val="tx1"/>
          </a:solidFill>
          <a:latin typeface="+mn-lt"/>
          <a:ea typeface="+mn-ea"/>
          <a:cs typeface="+mn-cs"/>
        </a:defRPr>
      </a:lvl2pPr>
      <a:lvl3pPr marL="1201370" algn="l" defTabSz="1201370" rtl="0" eaLnBrk="1" latinLnBrk="0" hangingPunct="1">
        <a:defRPr sz="2400" kern="1200">
          <a:solidFill>
            <a:schemeClr val="tx1"/>
          </a:solidFill>
          <a:latin typeface="+mn-lt"/>
          <a:ea typeface="+mn-ea"/>
          <a:cs typeface="+mn-cs"/>
        </a:defRPr>
      </a:lvl3pPr>
      <a:lvl4pPr marL="1802056" algn="l" defTabSz="1201370" rtl="0" eaLnBrk="1" latinLnBrk="0" hangingPunct="1">
        <a:defRPr sz="2400" kern="1200">
          <a:solidFill>
            <a:schemeClr val="tx1"/>
          </a:solidFill>
          <a:latin typeface="+mn-lt"/>
          <a:ea typeface="+mn-ea"/>
          <a:cs typeface="+mn-cs"/>
        </a:defRPr>
      </a:lvl4pPr>
      <a:lvl5pPr marL="2402739" algn="l" defTabSz="1201370" rtl="0" eaLnBrk="1" latinLnBrk="0" hangingPunct="1">
        <a:defRPr sz="2400" kern="1200">
          <a:solidFill>
            <a:schemeClr val="tx1"/>
          </a:solidFill>
          <a:latin typeface="+mn-lt"/>
          <a:ea typeface="+mn-ea"/>
          <a:cs typeface="+mn-cs"/>
        </a:defRPr>
      </a:lvl5pPr>
      <a:lvl6pPr marL="3003426" algn="l" defTabSz="1201370" rtl="0" eaLnBrk="1" latinLnBrk="0" hangingPunct="1">
        <a:defRPr sz="2400" kern="1200">
          <a:solidFill>
            <a:schemeClr val="tx1"/>
          </a:solidFill>
          <a:latin typeface="+mn-lt"/>
          <a:ea typeface="+mn-ea"/>
          <a:cs typeface="+mn-cs"/>
        </a:defRPr>
      </a:lvl6pPr>
      <a:lvl7pPr marL="3604111" algn="l" defTabSz="1201370" rtl="0" eaLnBrk="1" latinLnBrk="0" hangingPunct="1">
        <a:defRPr sz="2400" kern="1200">
          <a:solidFill>
            <a:schemeClr val="tx1"/>
          </a:solidFill>
          <a:latin typeface="+mn-lt"/>
          <a:ea typeface="+mn-ea"/>
          <a:cs typeface="+mn-cs"/>
        </a:defRPr>
      </a:lvl7pPr>
      <a:lvl8pPr marL="4204795" algn="l" defTabSz="1201370" rtl="0" eaLnBrk="1" latinLnBrk="0" hangingPunct="1">
        <a:defRPr sz="2400" kern="1200">
          <a:solidFill>
            <a:schemeClr val="tx1"/>
          </a:solidFill>
          <a:latin typeface="+mn-lt"/>
          <a:ea typeface="+mn-ea"/>
          <a:cs typeface="+mn-cs"/>
        </a:defRPr>
      </a:lvl8pPr>
      <a:lvl9pPr marL="4805482" algn="l" defTabSz="12013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99FF"/>
            </a:gs>
            <a:gs pos="100000">
              <a:srgbClr val="FFFFFF"/>
            </a:gs>
          </a:gsLst>
          <a:lin ang="16200000" scaled="0"/>
          <a:tileRect/>
        </a:gradFill>
        <a:effectLst/>
      </p:bgPr>
    </p:bg>
    <p:spTree>
      <p:nvGrpSpPr>
        <p:cNvPr id="1" name=""/>
        <p:cNvGrpSpPr/>
        <p:nvPr/>
      </p:nvGrpSpPr>
      <p:grpSpPr>
        <a:xfrm>
          <a:off x="0" y="0"/>
          <a:ext cx="0" cy="0"/>
          <a:chOff x="0" y="0"/>
          <a:chExt cx="0" cy="0"/>
        </a:xfrm>
      </p:grpSpPr>
      <p:sp>
        <p:nvSpPr>
          <p:cNvPr id="9" name="TextBox 8"/>
          <p:cNvSpPr txBox="1"/>
          <p:nvPr/>
        </p:nvSpPr>
        <p:spPr>
          <a:xfrm>
            <a:off x="566420" y="498372"/>
            <a:ext cx="17409013" cy="3629972"/>
          </a:xfrm>
          <a:prstGeom prst="rect">
            <a:avLst/>
          </a:prstGeom>
          <a:noFill/>
        </p:spPr>
        <p:txBody>
          <a:bodyPr wrap="square" lIns="120146" tIns="60073" rIns="120146" bIns="60073" rtlCol="0">
            <a:spAutoFit/>
          </a:bodyPr>
          <a:lstStyle/>
          <a:p>
            <a:pPr algn="ctr"/>
            <a:r>
              <a:rPr lang="en-US" sz="7500" b="1" dirty="0">
                <a:solidFill>
                  <a:schemeClr val="bg2"/>
                </a:solidFill>
              </a:rPr>
              <a:t>    </a:t>
            </a:r>
            <a:r>
              <a:rPr lang="en-US" sz="7000" b="1" dirty="0">
                <a:solidFill>
                  <a:schemeClr val="bg2"/>
                </a:solidFill>
              </a:rPr>
              <a:t>iMup: A Body Position Tracker for iOS</a:t>
            </a:r>
          </a:p>
          <a:p>
            <a:pPr algn="ctr"/>
            <a:r>
              <a:rPr lang="en-US" sz="3900" b="1" dirty="0">
                <a:solidFill>
                  <a:schemeClr val="bg2"/>
                </a:solidFill>
              </a:rPr>
              <a:t>Sarah Moninger</a:t>
            </a:r>
            <a:r>
              <a:rPr lang="en-US" sz="3900" b="1" baseline="30000" dirty="0">
                <a:solidFill>
                  <a:schemeClr val="bg2"/>
                </a:solidFill>
              </a:rPr>
              <a:t>1</a:t>
            </a:r>
            <a:r>
              <a:rPr lang="en-US" sz="3900" b="1" dirty="0">
                <a:solidFill>
                  <a:schemeClr val="bg2"/>
                </a:solidFill>
              </a:rPr>
              <a:t>, Chandra Throckmorton, PhD</a:t>
            </a:r>
            <a:r>
              <a:rPr lang="en-US" sz="3900" b="1" baseline="30000" dirty="0">
                <a:solidFill>
                  <a:schemeClr val="bg2"/>
                </a:solidFill>
              </a:rPr>
              <a:t>4 </a:t>
            </a:r>
            <a:r>
              <a:rPr lang="en-US" sz="3900" b="1" dirty="0">
                <a:solidFill>
                  <a:schemeClr val="bg2"/>
                </a:solidFill>
              </a:rPr>
              <a:t>, Leighanne Jarvis, BS</a:t>
            </a:r>
            <a:r>
              <a:rPr lang="en-US" sz="3900" b="1" baseline="30000" dirty="0">
                <a:solidFill>
                  <a:schemeClr val="bg2"/>
                </a:solidFill>
              </a:rPr>
              <a:t>1 </a:t>
            </a:r>
            <a:endParaRPr lang="en-US" sz="3900" b="1" dirty="0">
              <a:solidFill>
                <a:schemeClr val="bg2"/>
              </a:solidFill>
            </a:endParaRPr>
          </a:p>
          <a:p>
            <a:pPr algn="ctr"/>
            <a:r>
              <a:rPr lang="en-US" sz="3900" b="1" dirty="0">
                <a:solidFill>
                  <a:schemeClr val="bg2"/>
                </a:solidFill>
              </a:rPr>
              <a:t>Juliessa Pavon, MD, MHS</a:t>
            </a:r>
            <a:r>
              <a:rPr lang="en-US" sz="3900" b="1" baseline="30000" dirty="0">
                <a:solidFill>
                  <a:schemeClr val="bg2"/>
                </a:solidFill>
              </a:rPr>
              <a:t>2, 5</a:t>
            </a:r>
            <a:r>
              <a:rPr lang="en-US" sz="3900" b="1" dirty="0">
                <a:solidFill>
                  <a:schemeClr val="bg2"/>
                </a:solidFill>
              </a:rPr>
              <a:t>, Kevin Caves, ME, ATP, RET</a:t>
            </a:r>
            <a:r>
              <a:rPr lang="en-US" sz="3900" b="1" baseline="30000" dirty="0">
                <a:solidFill>
                  <a:schemeClr val="bg2"/>
                </a:solidFill>
              </a:rPr>
              <a:t>1,2,3 </a:t>
            </a:r>
          </a:p>
          <a:p>
            <a:pPr algn="ctr"/>
            <a:r>
              <a:rPr lang="en-US" sz="2500" dirty="0">
                <a:solidFill>
                  <a:schemeClr val="bg2"/>
                </a:solidFill>
              </a:rPr>
              <a:t>Duke University, </a:t>
            </a:r>
            <a:r>
              <a:rPr lang="en-US" sz="2500" baseline="30000" dirty="0">
                <a:solidFill>
                  <a:schemeClr val="bg2"/>
                </a:solidFill>
              </a:rPr>
              <a:t>1</a:t>
            </a:r>
            <a:r>
              <a:rPr lang="en-US" sz="2500" dirty="0">
                <a:solidFill>
                  <a:schemeClr val="bg2"/>
                </a:solidFill>
              </a:rPr>
              <a:t>Department of Head and Neck Surgery &amp; Communication Sciences</a:t>
            </a:r>
          </a:p>
          <a:p>
            <a:pPr algn="ctr"/>
            <a:r>
              <a:rPr lang="en-US" sz="2500" baseline="30000" dirty="0">
                <a:solidFill>
                  <a:schemeClr val="bg2"/>
                </a:solidFill>
              </a:rPr>
              <a:t>2</a:t>
            </a:r>
            <a:r>
              <a:rPr lang="en-US" sz="2500" dirty="0">
                <a:solidFill>
                  <a:schemeClr val="bg2"/>
                </a:solidFill>
              </a:rPr>
              <a:t>Department of Medicine, </a:t>
            </a:r>
            <a:r>
              <a:rPr lang="en-US" sz="2500" baseline="30000" dirty="0">
                <a:solidFill>
                  <a:schemeClr val="bg2"/>
                </a:solidFill>
              </a:rPr>
              <a:t>3</a:t>
            </a:r>
            <a:r>
              <a:rPr lang="en-US" sz="2500" dirty="0">
                <a:solidFill>
                  <a:schemeClr val="bg2"/>
                </a:solidFill>
              </a:rPr>
              <a:t>Department of Biomedical Engineering, </a:t>
            </a:r>
            <a:r>
              <a:rPr lang="en-US" sz="2500" baseline="30000" dirty="0">
                <a:solidFill>
                  <a:schemeClr val="bg2"/>
                </a:solidFill>
              </a:rPr>
              <a:t>4</a:t>
            </a:r>
            <a:r>
              <a:rPr lang="en-US" sz="2500" dirty="0">
                <a:solidFill>
                  <a:schemeClr val="bg2"/>
                </a:solidFill>
              </a:rPr>
              <a:t>Signal Analysis Solutions, </a:t>
            </a:r>
            <a:r>
              <a:rPr lang="en-US" sz="2500" baseline="30000" dirty="0">
                <a:solidFill>
                  <a:schemeClr val="bg2"/>
                </a:solidFill>
              </a:rPr>
              <a:t>5</a:t>
            </a:r>
            <a:r>
              <a:rPr lang="en-US" sz="2500" dirty="0">
                <a:solidFill>
                  <a:schemeClr val="bg2"/>
                </a:solidFill>
              </a:rPr>
              <a:t>Durham VA Geriatrics (GRECC)</a:t>
            </a:r>
          </a:p>
        </p:txBody>
      </p:sp>
      <p:pic>
        <p:nvPicPr>
          <p:cNvPr id="13" name="Picture 12" descr="Livewell Logo.jpe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98083" y="656823"/>
            <a:ext cx="3284092" cy="1871933"/>
          </a:xfrm>
          <a:prstGeom prst="rect">
            <a:avLst/>
          </a:prstGeom>
        </p:spPr>
      </p:pic>
      <p:pic>
        <p:nvPicPr>
          <p:cNvPr id="25" name="Picture 24" descr="pg7_Master_Logo_Horz_Upper1.png">
            <a:extLst>
              <a:ext uri="{FF2B5EF4-FFF2-40B4-BE49-F238E27FC236}">
                <a16:creationId xmlns:a16="http://schemas.microsoft.com/office/drawing/2014/main" id="{5A7E86F4-2431-47E0-B370-A652AE3FFE8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8659" y="1335440"/>
            <a:ext cx="3562922" cy="908600"/>
          </a:xfrm>
          <a:prstGeom prst="rect">
            <a:avLst/>
          </a:prstGeom>
        </p:spPr>
      </p:pic>
      <p:sp>
        <p:nvSpPr>
          <p:cNvPr id="27" name="TextBox 26">
            <a:extLst>
              <a:ext uri="{FF2B5EF4-FFF2-40B4-BE49-F238E27FC236}">
                <a16:creationId xmlns:a16="http://schemas.microsoft.com/office/drawing/2014/main" id="{C493BE2F-CEE1-42AA-B463-32D0FA417BF3}"/>
              </a:ext>
            </a:extLst>
          </p:cNvPr>
          <p:cNvSpPr txBox="1"/>
          <p:nvPr/>
        </p:nvSpPr>
        <p:spPr>
          <a:xfrm>
            <a:off x="559474" y="30913543"/>
            <a:ext cx="32866170" cy="1815882"/>
          </a:xfrm>
          <a:prstGeom prst="rect">
            <a:avLst/>
          </a:prstGeom>
          <a:noFill/>
        </p:spPr>
        <p:txBody>
          <a:bodyPr wrap="square" rtlCol="0">
            <a:spAutoFit/>
          </a:bodyPr>
          <a:lstStyle/>
          <a:p>
            <a:pPr algn="ctr"/>
            <a:r>
              <a:rPr lang="en-US" sz="2800" dirty="0">
                <a:solidFill>
                  <a:schemeClr val="bg1"/>
                </a:solidFill>
              </a:rPr>
              <a:t>The Rehabilitation Engineering Research Center for Information and Communication Technology Access (LiveWell RERC) is funded by a 5-year grant from the National Institute on Disability, Independent Living and Rehabilitation Research in the U.S. Department of Health and Human Services (grant number 90RE5023). The opinions are those of the LiveWell RERC and do not necessarily reflect those of the U.S. Department of Health and Human Services or NIDILRR. The Duke Claude D. Pepper Older Americans Independence Center Is supported by the National Institute on Aging at the National Institutes of Health (grant number P30AG028716 to HJC and MCM).</a:t>
            </a:r>
          </a:p>
        </p:txBody>
      </p:sp>
      <p:sp>
        <p:nvSpPr>
          <p:cNvPr id="28" name="Rectangle 27">
            <a:extLst>
              <a:ext uri="{FF2B5EF4-FFF2-40B4-BE49-F238E27FC236}">
                <a16:creationId xmlns:a16="http://schemas.microsoft.com/office/drawing/2014/main" id="{B3694073-0281-4BB1-B60C-DEEA4C6EEB23}"/>
              </a:ext>
            </a:extLst>
          </p:cNvPr>
          <p:cNvSpPr/>
          <p:nvPr/>
        </p:nvSpPr>
        <p:spPr>
          <a:xfrm>
            <a:off x="33554515" y="31013965"/>
            <a:ext cx="10217414" cy="2215991"/>
          </a:xfrm>
          <a:prstGeom prst="rect">
            <a:avLst/>
          </a:prstGeom>
        </p:spPr>
        <p:txBody>
          <a:bodyPr wrap="square">
            <a:spAutoFit/>
          </a:bodyPr>
          <a:lstStyle/>
          <a:p>
            <a:pPr algn="ctr"/>
            <a:r>
              <a:rPr lang="en-US" sz="3400" b="1" dirty="0">
                <a:solidFill>
                  <a:schemeClr val="bg2"/>
                </a:solidFill>
              </a:rPr>
              <a:t>For More information or if you have project ideas, contact:  leighanne.davis@duke.edu or</a:t>
            </a:r>
          </a:p>
          <a:p>
            <a:pPr algn="ctr"/>
            <a:r>
              <a:rPr lang="en-US" sz="3400" b="1" dirty="0">
                <a:solidFill>
                  <a:schemeClr val="bg2"/>
                </a:solidFill>
              </a:rPr>
              <a:t> kevin.caves@duke.edu </a:t>
            </a:r>
          </a:p>
          <a:p>
            <a:pPr algn="ctr"/>
            <a:endParaRPr lang="en-US" sz="3600" b="1" dirty="0">
              <a:solidFill>
                <a:schemeClr val="bg2"/>
              </a:solidFill>
            </a:endParaRPr>
          </a:p>
        </p:txBody>
      </p:sp>
      <p:cxnSp>
        <p:nvCxnSpPr>
          <p:cNvPr id="30" name="Straight Connector 29">
            <a:extLst>
              <a:ext uri="{FF2B5EF4-FFF2-40B4-BE49-F238E27FC236}">
                <a16:creationId xmlns:a16="http://schemas.microsoft.com/office/drawing/2014/main" id="{25CA5DB4-0C2C-4019-88C6-54AEA7157525}"/>
              </a:ext>
            </a:extLst>
          </p:cNvPr>
          <p:cNvCxnSpPr>
            <a:cxnSpLocks/>
          </p:cNvCxnSpPr>
          <p:nvPr/>
        </p:nvCxnSpPr>
        <p:spPr bwMode="auto">
          <a:xfrm>
            <a:off x="33425646" y="30913543"/>
            <a:ext cx="0" cy="192435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CE218242-CB4A-B641-8816-C8A779515DCC}"/>
              </a:ext>
            </a:extLst>
          </p:cNvPr>
          <p:cNvGrpSpPr/>
          <p:nvPr/>
        </p:nvGrpSpPr>
        <p:grpSpPr>
          <a:xfrm>
            <a:off x="559475" y="4446273"/>
            <a:ext cx="17739004" cy="4919969"/>
            <a:chOff x="805790" y="4625135"/>
            <a:chExt cx="19449550" cy="4919969"/>
          </a:xfrm>
        </p:grpSpPr>
        <p:grpSp>
          <p:nvGrpSpPr>
            <p:cNvPr id="67" name="Group 66">
              <a:extLst>
                <a:ext uri="{FF2B5EF4-FFF2-40B4-BE49-F238E27FC236}">
                  <a16:creationId xmlns:a16="http://schemas.microsoft.com/office/drawing/2014/main" id="{734DB389-F314-9D46-A6E3-5C7FA826EFCD}"/>
                </a:ext>
              </a:extLst>
            </p:cNvPr>
            <p:cNvGrpSpPr/>
            <p:nvPr/>
          </p:nvGrpSpPr>
          <p:grpSpPr>
            <a:xfrm>
              <a:off x="805790" y="4625135"/>
              <a:ext cx="19078353" cy="4438254"/>
              <a:chOff x="805790" y="20826530"/>
              <a:chExt cx="19078353" cy="4438254"/>
            </a:xfrm>
          </p:grpSpPr>
          <p:sp>
            <p:nvSpPr>
              <p:cNvPr id="36" name="TextBox 113">
                <a:extLst>
                  <a:ext uri="{FF2B5EF4-FFF2-40B4-BE49-F238E27FC236}">
                    <a16:creationId xmlns:a16="http://schemas.microsoft.com/office/drawing/2014/main" id="{8E9B3324-942C-4EA4-9799-3C7D9E39CC65}"/>
                  </a:ext>
                </a:extLst>
              </p:cNvPr>
              <p:cNvSpPr txBox="1">
                <a:spLocks noChangeArrowheads="1"/>
              </p:cNvSpPr>
              <p:nvPr/>
            </p:nvSpPr>
            <p:spPr bwMode="auto">
              <a:xfrm>
                <a:off x="889524" y="21024281"/>
                <a:ext cx="18994619" cy="1275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Background</a:t>
                </a:r>
              </a:p>
            </p:txBody>
          </p:sp>
          <p:sp>
            <p:nvSpPr>
              <p:cNvPr id="39" name="Rectangle 38">
                <a:extLst>
                  <a:ext uri="{FF2B5EF4-FFF2-40B4-BE49-F238E27FC236}">
                    <a16:creationId xmlns:a16="http://schemas.microsoft.com/office/drawing/2014/main" id="{C6DDD486-C909-4B4C-9CD2-4872036DCA7D}"/>
                  </a:ext>
                </a:extLst>
              </p:cNvPr>
              <p:cNvSpPr/>
              <p:nvPr/>
            </p:nvSpPr>
            <p:spPr bwMode="auto">
              <a:xfrm>
                <a:off x="805790" y="20826530"/>
                <a:ext cx="19078353" cy="443825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grpSp>
        <p:sp>
          <p:nvSpPr>
            <p:cNvPr id="33" name="TextBox 32">
              <a:extLst>
                <a:ext uri="{FF2B5EF4-FFF2-40B4-BE49-F238E27FC236}">
                  <a16:creationId xmlns:a16="http://schemas.microsoft.com/office/drawing/2014/main" id="{96F28857-AF46-624D-AEA6-EB5CC774801E}"/>
                </a:ext>
              </a:extLst>
            </p:cNvPr>
            <p:cNvSpPr txBox="1"/>
            <p:nvPr/>
          </p:nvSpPr>
          <p:spPr>
            <a:xfrm>
              <a:off x="920439" y="6067229"/>
              <a:ext cx="19334901" cy="3477875"/>
            </a:xfrm>
            <a:prstGeom prst="rect">
              <a:avLst/>
            </a:prstGeom>
            <a:noFill/>
          </p:spPr>
          <p:txBody>
            <a:bodyPr wrap="square" lIns="457200" rIns="457200" rtlCol="0">
              <a:spAutoFit/>
            </a:bodyPr>
            <a:lstStyle/>
            <a:p>
              <a:pPr marL="685800" indent="-685800">
                <a:buFont typeface="Arial" panose="020B0604020202020204" pitchFamily="34" charset="0"/>
                <a:buChar char="•"/>
              </a:pPr>
              <a:r>
                <a:rPr lang="en-US" sz="4400" dirty="0">
                  <a:solidFill>
                    <a:schemeClr val="bg2"/>
                  </a:solidFill>
                </a:rPr>
                <a:t>Hospital stay duration is shortened by increased movement and posture improvement.  Any angle increase is an improvement.</a:t>
              </a:r>
            </a:p>
            <a:p>
              <a:pPr marL="685800" indent="-685800">
                <a:buFont typeface="Arial" panose="020B0604020202020204" pitchFamily="34" charset="0"/>
                <a:buChar char="•"/>
              </a:pPr>
              <a:r>
                <a:rPr lang="en-US" sz="4400" dirty="0">
                  <a:solidFill>
                    <a:schemeClr val="bg2"/>
                  </a:solidFill>
                </a:rPr>
                <a:t>Sensors and Machine Learning can be used to detect and record body angle.</a:t>
              </a:r>
            </a:p>
            <a:p>
              <a:endParaRPr lang="en-US" sz="4400" dirty="0">
                <a:solidFill>
                  <a:schemeClr val="bg2"/>
                </a:solidFill>
              </a:endParaRPr>
            </a:p>
          </p:txBody>
        </p:sp>
      </p:grpSp>
      <p:grpSp>
        <p:nvGrpSpPr>
          <p:cNvPr id="5" name="Group 4">
            <a:extLst>
              <a:ext uri="{FF2B5EF4-FFF2-40B4-BE49-F238E27FC236}">
                <a16:creationId xmlns:a16="http://schemas.microsoft.com/office/drawing/2014/main" id="{70EB3BF2-48D1-4346-8602-2817DC7F81B5}"/>
              </a:ext>
            </a:extLst>
          </p:cNvPr>
          <p:cNvGrpSpPr/>
          <p:nvPr/>
        </p:nvGrpSpPr>
        <p:grpSpPr>
          <a:xfrm>
            <a:off x="18269239" y="4434653"/>
            <a:ext cx="7597340" cy="8359639"/>
            <a:chOff x="14921345" y="5681281"/>
            <a:chExt cx="7774066" cy="7693120"/>
          </a:xfrm>
        </p:grpSpPr>
        <p:sp>
          <p:nvSpPr>
            <p:cNvPr id="13325" name="TextBox 113"/>
            <p:cNvSpPr txBox="1">
              <a:spLocks noChangeArrowheads="1"/>
            </p:cNvSpPr>
            <p:nvPr/>
          </p:nvSpPr>
          <p:spPr bwMode="auto">
            <a:xfrm>
              <a:off x="14921347" y="5754040"/>
              <a:ext cx="7649250" cy="1084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Operation</a:t>
              </a:r>
            </a:p>
          </p:txBody>
        </p:sp>
        <p:sp>
          <p:nvSpPr>
            <p:cNvPr id="32" name="Rectangle 31"/>
            <p:cNvSpPr/>
            <p:nvPr/>
          </p:nvSpPr>
          <p:spPr bwMode="auto">
            <a:xfrm>
              <a:off x="14921345" y="5681281"/>
              <a:ext cx="7681595" cy="769312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53" name="TextBox 52">
              <a:extLst>
                <a:ext uri="{FF2B5EF4-FFF2-40B4-BE49-F238E27FC236}">
                  <a16:creationId xmlns:a16="http://schemas.microsoft.com/office/drawing/2014/main" id="{07CCBA08-54C3-3946-A813-233203821A67}"/>
                </a:ext>
              </a:extLst>
            </p:cNvPr>
            <p:cNvSpPr txBox="1"/>
            <p:nvPr/>
          </p:nvSpPr>
          <p:spPr>
            <a:xfrm>
              <a:off x="15046162" y="6835374"/>
              <a:ext cx="7649249" cy="6316193"/>
            </a:xfrm>
            <a:prstGeom prst="rect">
              <a:avLst/>
            </a:prstGeom>
            <a:noFill/>
          </p:spPr>
          <p:txBody>
            <a:bodyPr wrap="square" lIns="457200" rIns="457200" rtlCol="0">
              <a:spAutoFit/>
            </a:bodyPr>
            <a:lstStyle/>
            <a:p>
              <a:r>
                <a:rPr lang="en-US" sz="4400" dirty="0">
                  <a:solidFill>
                    <a:schemeClr val="bg2"/>
                  </a:solidFill>
                </a:rPr>
                <a:t>One or more sensors are attached to the patients’ bodies. The sensors stream accelerometer data to an iPad or iPhone. The device analyzes the input or saves the data, which can be downloaded and processed after collection.</a:t>
              </a:r>
            </a:p>
          </p:txBody>
        </p:sp>
      </p:grpSp>
      <p:grpSp>
        <p:nvGrpSpPr>
          <p:cNvPr id="51" name="Group 50">
            <a:extLst>
              <a:ext uri="{FF2B5EF4-FFF2-40B4-BE49-F238E27FC236}">
                <a16:creationId xmlns:a16="http://schemas.microsoft.com/office/drawing/2014/main" id="{0F3BEA72-27D3-5942-B875-F8C5DB7CB430}"/>
              </a:ext>
            </a:extLst>
          </p:cNvPr>
          <p:cNvGrpSpPr/>
          <p:nvPr/>
        </p:nvGrpSpPr>
        <p:grpSpPr>
          <a:xfrm>
            <a:off x="566420" y="9192926"/>
            <a:ext cx="17610291" cy="14380298"/>
            <a:chOff x="683880" y="16162109"/>
            <a:chExt cx="13910997" cy="11359510"/>
          </a:xfrm>
        </p:grpSpPr>
        <p:sp>
          <p:nvSpPr>
            <p:cNvPr id="42" name="Rectangle 41">
              <a:extLst>
                <a:ext uri="{FF2B5EF4-FFF2-40B4-BE49-F238E27FC236}">
                  <a16:creationId xmlns:a16="http://schemas.microsoft.com/office/drawing/2014/main" id="{0D4D4A4E-42A3-4B9B-92EE-25CE1744F7DF}"/>
                </a:ext>
              </a:extLst>
            </p:cNvPr>
            <p:cNvSpPr/>
            <p:nvPr/>
          </p:nvSpPr>
          <p:spPr bwMode="auto">
            <a:xfrm>
              <a:off x="683882" y="16162109"/>
              <a:ext cx="13743432" cy="1135951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pic>
          <p:nvPicPr>
            <p:cNvPr id="6" name="Picture 5">
              <a:extLst>
                <a:ext uri="{FF2B5EF4-FFF2-40B4-BE49-F238E27FC236}">
                  <a16:creationId xmlns:a16="http://schemas.microsoft.com/office/drawing/2014/main" id="{6C3E375B-CFFB-6045-B538-273D7DEC4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102" y="16993415"/>
              <a:ext cx="4593775" cy="4593775"/>
            </a:xfrm>
            <a:prstGeom prst="rect">
              <a:avLst/>
            </a:prstGeom>
            <a:effectLst>
              <a:glow rad="50800">
                <a:schemeClr val="accent6"/>
              </a:glow>
              <a:softEdge rad="0"/>
            </a:effectLst>
          </p:spPr>
        </p:pic>
        <p:pic>
          <p:nvPicPr>
            <p:cNvPr id="14" name="Picture 13">
              <a:extLst>
                <a:ext uri="{FF2B5EF4-FFF2-40B4-BE49-F238E27FC236}">
                  <a16:creationId xmlns:a16="http://schemas.microsoft.com/office/drawing/2014/main" id="{1E7D3DF9-1CCD-EE45-B5D0-40140D312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9734" y="19482494"/>
              <a:ext cx="4593775" cy="4593775"/>
            </a:xfrm>
            <a:prstGeom prst="rect">
              <a:avLst/>
            </a:prstGeom>
            <a:effectLst>
              <a:glow rad="50800">
                <a:schemeClr val="accent6"/>
              </a:glow>
              <a:softEdge rad="0"/>
            </a:effectLst>
          </p:spPr>
        </p:pic>
        <p:pic>
          <p:nvPicPr>
            <p:cNvPr id="16" name="Picture 15">
              <a:extLst>
                <a:ext uri="{FF2B5EF4-FFF2-40B4-BE49-F238E27FC236}">
                  <a16:creationId xmlns:a16="http://schemas.microsoft.com/office/drawing/2014/main" id="{16060A75-A16B-564B-99FA-A89F696DB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0527" y="22701349"/>
              <a:ext cx="4593775" cy="4593775"/>
            </a:xfrm>
            <a:prstGeom prst="rect">
              <a:avLst/>
            </a:prstGeom>
            <a:effectLst>
              <a:glow rad="50800">
                <a:schemeClr val="accent6"/>
              </a:glow>
              <a:softEdge rad="0"/>
            </a:effectLst>
          </p:spPr>
        </p:pic>
        <p:pic>
          <p:nvPicPr>
            <p:cNvPr id="22" name="Picture 21">
              <a:extLst>
                <a:ext uri="{FF2B5EF4-FFF2-40B4-BE49-F238E27FC236}">
                  <a16:creationId xmlns:a16="http://schemas.microsoft.com/office/drawing/2014/main" id="{76F5376A-3914-0243-9B8F-B9E9463CA6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5358" y="17816793"/>
              <a:ext cx="4593775" cy="4593775"/>
            </a:xfrm>
            <a:prstGeom prst="rect">
              <a:avLst/>
            </a:prstGeom>
            <a:effectLst>
              <a:glow rad="50800">
                <a:schemeClr val="accent6"/>
              </a:glow>
              <a:softEdge rad="0"/>
            </a:effectLst>
          </p:spPr>
        </p:pic>
        <p:sp>
          <p:nvSpPr>
            <p:cNvPr id="29" name="TextBox 28">
              <a:extLst>
                <a:ext uri="{FF2B5EF4-FFF2-40B4-BE49-F238E27FC236}">
                  <a16:creationId xmlns:a16="http://schemas.microsoft.com/office/drawing/2014/main" id="{279E2A19-A49E-8744-AAD5-00AD51808F28}"/>
                </a:ext>
              </a:extLst>
            </p:cNvPr>
            <p:cNvSpPr txBox="1"/>
            <p:nvPr/>
          </p:nvSpPr>
          <p:spPr>
            <a:xfrm>
              <a:off x="7178515" y="23847961"/>
              <a:ext cx="6797980" cy="2981716"/>
            </a:xfrm>
            <a:prstGeom prst="rect">
              <a:avLst/>
            </a:prstGeom>
            <a:noFill/>
            <a:ln w="12700">
              <a:noFill/>
            </a:ln>
          </p:spPr>
          <p:txBody>
            <a:bodyPr wrap="square" rtlCol="0" anchor="ctr" anchorCtr="0">
              <a:noAutofit/>
            </a:bodyPr>
            <a:lstStyle/>
            <a:p>
              <a:pPr algn="ctr"/>
              <a:r>
                <a:rPr lang="en-US" sz="4400" dirty="0">
                  <a:solidFill>
                    <a:schemeClr val="bg1"/>
                  </a:solidFill>
                </a:rPr>
                <a:t>As the patient rehabilitates, the app records the improvements in posture and the length of time spent in each position.</a:t>
              </a:r>
            </a:p>
          </p:txBody>
        </p:sp>
        <p:sp>
          <p:nvSpPr>
            <p:cNvPr id="54" name="TextBox 113">
              <a:extLst>
                <a:ext uri="{FF2B5EF4-FFF2-40B4-BE49-F238E27FC236}">
                  <a16:creationId xmlns:a16="http://schemas.microsoft.com/office/drawing/2014/main" id="{DC019540-C180-9F46-B031-88D3D2A57C2E}"/>
                </a:ext>
              </a:extLst>
            </p:cNvPr>
            <p:cNvSpPr txBox="1">
              <a:spLocks noChangeArrowheads="1"/>
            </p:cNvSpPr>
            <p:nvPr/>
          </p:nvSpPr>
          <p:spPr bwMode="auto">
            <a:xfrm>
              <a:off x="683880" y="16169144"/>
              <a:ext cx="13648949" cy="1275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Position Tracking</a:t>
              </a:r>
            </a:p>
          </p:txBody>
        </p:sp>
        <p:sp>
          <p:nvSpPr>
            <p:cNvPr id="57" name="Chevron 56">
              <a:extLst>
                <a:ext uri="{FF2B5EF4-FFF2-40B4-BE49-F238E27FC236}">
                  <a16:creationId xmlns:a16="http://schemas.microsoft.com/office/drawing/2014/main" id="{D6D16A80-3FCB-8B4D-843E-410E05E54A3A}"/>
                </a:ext>
              </a:extLst>
            </p:cNvPr>
            <p:cNvSpPr/>
            <p:nvPr/>
          </p:nvSpPr>
          <p:spPr bwMode="auto">
            <a:xfrm rot="19270945">
              <a:off x="1765915" y="22431083"/>
              <a:ext cx="1083981" cy="946332"/>
            </a:xfrm>
            <a:prstGeom prst="chevron">
              <a:avLst/>
            </a:prstGeom>
            <a:solidFill>
              <a:srgbClr val="FFA83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8" name="Chevron 57">
              <a:extLst>
                <a:ext uri="{FF2B5EF4-FFF2-40B4-BE49-F238E27FC236}">
                  <a16:creationId xmlns:a16="http://schemas.microsoft.com/office/drawing/2014/main" id="{A091B47F-1ACE-9F4F-BC83-F8BD56BEB21F}"/>
                </a:ext>
              </a:extLst>
            </p:cNvPr>
            <p:cNvSpPr/>
            <p:nvPr/>
          </p:nvSpPr>
          <p:spPr bwMode="auto">
            <a:xfrm rot="19994605">
              <a:off x="5485460" y="19169607"/>
              <a:ext cx="1083981" cy="946332"/>
            </a:xfrm>
            <a:prstGeom prst="chevron">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9" name="Chevron 58">
              <a:extLst>
                <a:ext uri="{FF2B5EF4-FFF2-40B4-BE49-F238E27FC236}">
                  <a16:creationId xmlns:a16="http://schemas.microsoft.com/office/drawing/2014/main" id="{EE78A4E3-B3D4-FD4A-A29A-7B9DE9005EE6}"/>
                </a:ext>
              </a:extLst>
            </p:cNvPr>
            <p:cNvSpPr/>
            <p:nvPr/>
          </p:nvSpPr>
          <p:spPr bwMode="auto">
            <a:xfrm rot="20102274">
              <a:off x="9641641" y="18403186"/>
              <a:ext cx="1083981" cy="946332"/>
            </a:xfrm>
            <a:prstGeom prst="chevron">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2" name="TextBox 61">
              <a:extLst>
                <a:ext uri="{FF2B5EF4-FFF2-40B4-BE49-F238E27FC236}">
                  <a16:creationId xmlns:a16="http://schemas.microsoft.com/office/drawing/2014/main" id="{73023CC0-1945-9145-ABFE-B6A3A7D22F9F}"/>
                </a:ext>
              </a:extLst>
            </p:cNvPr>
            <p:cNvSpPr txBox="1"/>
            <p:nvPr/>
          </p:nvSpPr>
          <p:spPr>
            <a:xfrm>
              <a:off x="1938110" y="26775594"/>
              <a:ext cx="2984850" cy="498404"/>
            </a:xfrm>
            <a:prstGeom prst="rect">
              <a:avLst/>
            </a:prstGeom>
            <a:noFill/>
          </p:spPr>
          <p:txBody>
            <a:bodyPr wrap="none" rtlCol="0">
              <a:spAutoFit/>
            </a:bodyPr>
            <a:lstStyle/>
            <a:p>
              <a:pPr algn="ctr"/>
              <a:r>
                <a:rPr lang="en-US" sz="3500" b="1" dirty="0">
                  <a:solidFill>
                    <a:schemeClr val="bg1"/>
                  </a:solidFill>
                </a:rPr>
                <a:t>Laying/Reclining</a:t>
              </a:r>
            </a:p>
          </p:txBody>
        </p:sp>
        <p:sp>
          <p:nvSpPr>
            <p:cNvPr id="64" name="TextBox 63">
              <a:extLst>
                <a:ext uri="{FF2B5EF4-FFF2-40B4-BE49-F238E27FC236}">
                  <a16:creationId xmlns:a16="http://schemas.microsoft.com/office/drawing/2014/main" id="{6F699686-8A61-264B-8FC0-312257A1CAC5}"/>
                </a:ext>
              </a:extLst>
            </p:cNvPr>
            <p:cNvSpPr txBox="1"/>
            <p:nvPr/>
          </p:nvSpPr>
          <p:spPr>
            <a:xfrm>
              <a:off x="3251869" y="22976464"/>
              <a:ext cx="1580882" cy="630942"/>
            </a:xfrm>
            <a:prstGeom prst="rect">
              <a:avLst/>
            </a:prstGeom>
            <a:noFill/>
          </p:spPr>
          <p:txBody>
            <a:bodyPr wrap="none" rtlCol="0">
              <a:spAutoFit/>
            </a:bodyPr>
            <a:lstStyle/>
            <a:p>
              <a:pPr algn="ctr"/>
              <a:r>
                <a:rPr lang="en-US" sz="3500" b="1" dirty="0">
                  <a:solidFill>
                    <a:schemeClr val="bg1"/>
                  </a:solidFill>
                </a:rPr>
                <a:t>Sitting</a:t>
              </a:r>
            </a:p>
          </p:txBody>
        </p:sp>
        <p:sp>
          <p:nvSpPr>
            <p:cNvPr id="65" name="TextBox 64">
              <a:extLst>
                <a:ext uri="{FF2B5EF4-FFF2-40B4-BE49-F238E27FC236}">
                  <a16:creationId xmlns:a16="http://schemas.microsoft.com/office/drawing/2014/main" id="{A8B2CD3E-2951-8C49-8D1F-E7B4541304E7}"/>
                </a:ext>
              </a:extLst>
            </p:cNvPr>
            <p:cNvSpPr txBox="1"/>
            <p:nvPr/>
          </p:nvSpPr>
          <p:spPr>
            <a:xfrm>
              <a:off x="7199713" y="22612476"/>
              <a:ext cx="2105063" cy="630942"/>
            </a:xfrm>
            <a:prstGeom prst="rect">
              <a:avLst/>
            </a:prstGeom>
            <a:noFill/>
          </p:spPr>
          <p:txBody>
            <a:bodyPr wrap="none" rtlCol="0">
              <a:spAutoFit/>
            </a:bodyPr>
            <a:lstStyle/>
            <a:p>
              <a:pPr algn="ctr"/>
              <a:r>
                <a:rPr lang="en-US" sz="3500" b="1" dirty="0">
                  <a:solidFill>
                    <a:schemeClr val="bg1"/>
                  </a:solidFill>
                </a:rPr>
                <a:t>Standing</a:t>
              </a:r>
            </a:p>
          </p:txBody>
        </p:sp>
        <p:sp>
          <p:nvSpPr>
            <p:cNvPr id="66" name="TextBox 65">
              <a:extLst>
                <a:ext uri="{FF2B5EF4-FFF2-40B4-BE49-F238E27FC236}">
                  <a16:creationId xmlns:a16="http://schemas.microsoft.com/office/drawing/2014/main" id="{D1FD80F4-E0FD-7D4E-B8D8-040111BDCC3C}"/>
                </a:ext>
              </a:extLst>
            </p:cNvPr>
            <p:cNvSpPr txBox="1"/>
            <p:nvPr/>
          </p:nvSpPr>
          <p:spPr>
            <a:xfrm>
              <a:off x="11463242" y="22066580"/>
              <a:ext cx="1889620" cy="630942"/>
            </a:xfrm>
            <a:prstGeom prst="rect">
              <a:avLst/>
            </a:prstGeom>
            <a:noFill/>
          </p:spPr>
          <p:txBody>
            <a:bodyPr wrap="none" rtlCol="0">
              <a:spAutoFit/>
            </a:bodyPr>
            <a:lstStyle/>
            <a:p>
              <a:pPr algn="ctr"/>
              <a:r>
                <a:rPr lang="en-US" sz="3500" b="1" dirty="0">
                  <a:solidFill>
                    <a:schemeClr val="bg1"/>
                  </a:solidFill>
                </a:rPr>
                <a:t>Walking</a:t>
              </a:r>
            </a:p>
          </p:txBody>
        </p:sp>
      </p:grpSp>
      <p:sp>
        <p:nvSpPr>
          <p:cNvPr id="56" name="TextBox 55">
            <a:extLst>
              <a:ext uri="{FF2B5EF4-FFF2-40B4-BE49-F238E27FC236}">
                <a16:creationId xmlns:a16="http://schemas.microsoft.com/office/drawing/2014/main" id="{92B2C7A5-A7A0-694B-A806-5FE754D42CCE}"/>
              </a:ext>
            </a:extLst>
          </p:cNvPr>
          <p:cNvSpPr txBox="1"/>
          <p:nvPr/>
        </p:nvSpPr>
        <p:spPr>
          <a:xfrm>
            <a:off x="26187309" y="498372"/>
            <a:ext cx="16729756" cy="3629972"/>
          </a:xfrm>
          <a:prstGeom prst="rect">
            <a:avLst/>
          </a:prstGeom>
          <a:noFill/>
        </p:spPr>
        <p:txBody>
          <a:bodyPr wrap="square" lIns="120146" tIns="60073" rIns="120146" bIns="60073" rtlCol="0">
            <a:spAutoFit/>
          </a:bodyPr>
          <a:lstStyle/>
          <a:p>
            <a:r>
              <a:rPr lang="en-US" sz="7500" b="1" dirty="0">
                <a:solidFill>
                  <a:schemeClr val="bg2"/>
                </a:solidFill>
              </a:rPr>
              <a:t>         One-Thing-Straight (1TS)</a:t>
            </a:r>
          </a:p>
          <a:p>
            <a:pPr algn="ctr"/>
            <a:r>
              <a:rPr lang="en-US" sz="3900" b="1" dirty="0">
                <a:solidFill>
                  <a:schemeClr val="bg2"/>
                </a:solidFill>
              </a:rPr>
              <a:t>Sarah Moninger</a:t>
            </a:r>
            <a:r>
              <a:rPr lang="en-US" sz="3900" b="1" baseline="30000" dirty="0">
                <a:solidFill>
                  <a:schemeClr val="bg2"/>
                </a:solidFill>
              </a:rPr>
              <a:t>1</a:t>
            </a:r>
            <a:r>
              <a:rPr lang="en-US" sz="3900" b="1" dirty="0">
                <a:solidFill>
                  <a:schemeClr val="bg2"/>
                </a:solidFill>
              </a:rPr>
              <a:t>, Jack Livingston</a:t>
            </a:r>
            <a:r>
              <a:rPr lang="en-US" sz="3900" b="1" baseline="30000" dirty="0">
                <a:solidFill>
                  <a:schemeClr val="bg2"/>
                </a:solidFill>
              </a:rPr>
              <a:t>2 </a:t>
            </a:r>
            <a:r>
              <a:rPr lang="en-US" sz="3900" b="1" dirty="0">
                <a:solidFill>
                  <a:schemeClr val="bg2"/>
                </a:solidFill>
              </a:rPr>
              <a:t>, </a:t>
            </a:r>
          </a:p>
          <a:p>
            <a:pPr algn="ctr"/>
            <a:r>
              <a:rPr lang="en-US" sz="3900" b="1" dirty="0">
                <a:solidFill>
                  <a:schemeClr val="bg2"/>
                </a:solidFill>
              </a:rPr>
              <a:t>Leighanne Jarvis, BS</a:t>
            </a:r>
            <a:r>
              <a:rPr lang="en-US" sz="3900" b="1" baseline="30000" dirty="0">
                <a:solidFill>
                  <a:schemeClr val="bg2"/>
                </a:solidFill>
              </a:rPr>
              <a:t>1 </a:t>
            </a:r>
            <a:r>
              <a:rPr lang="en-US" sz="3900" b="1" dirty="0">
                <a:solidFill>
                  <a:schemeClr val="bg2"/>
                </a:solidFill>
              </a:rPr>
              <a:t>, Mike Revoir</a:t>
            </a:r>
            <a:r>
              <a:rPr lang="en-US" sz="3900" b="1" baseline="30000" dirty="0">
                <a:solidFill>
                  <a:schemeClr val="bg2"/>
                </a:solidFill>
              </a:rPr>
              <a:t>4 </a:t>
            </a:r>
            <a:r>
              <a:rPr lang="en-US" sz="3900" b="1" dirty="0">
                <a:solidFill>
                  <a:schemeClr val="bg2"/>
                </a:solidFill>
              </a:rPr>
              <a:t>, Kevin Caves, ME, ATP, RET</a:t>
            </a:r>
            <a:r>
              <a:rPr lang="en-US" sz="3900" b="1" baseline="30000" dirty="0">
                <a:solidFill>
                  <a:schemeClr val="bg2"/>
                </a:solidFill>
              </a:rPr>
              <a:t>1,3,4 </a:t>
            </a:r>
          </a:p>
          <a:p>
            <a:pPr algn="ctr"/>
            <a:r>
              <a:rPr lang="en-US" sz="2500" dirty="0">
                <a:solidFill>
                  <a:schemeClr val="bg2"/>
                </a:solidFill>
              </a:rPr>
              <a:t>Duke University, </a:t>
            </a:r>
            <a:r>
              <a:rPr lang="en-US" sz="2500" baseline="30000" dirty="0">
                <a:solidFill>
                  <a:schemeClr val="bg2"/>
                </a:solidFill>
              </a:rPr>
              <a:t>1</a:t>
            </a:r>
            <a:r>
              <a:rPr lang="en-US" sz="2500" dirty="0">
                <a:solidFill>
                  <a:schemeClr val="bg2"/>
                </a:solidFill>
              </a:rPr>
              <a:t>Department of Head and Neck Surgery &amp; Communication Sciences</a:t>
            </a:r>
          </a:p>
          <a:p>
            <a:pPr algn="ctr"/>
            <a:r>
              <a:rPr lang="en-US" sz="2500" baseline="30000" dirty="0">
                <a:solidFill>
                  <a:schemeClr val="bg2"/>
                </a:solidFill>
              </a:rPr>
              <a:t>2</a:t>
            </a:r>
            <a:r>
              <a:rPr lang="en-US" sz="2500" dirty="0">
                <a:solidFill>
                  <a:schemeClr val="bg2"/>
                </a:solidFill>
              </a:rPr>
              <a:t>ECE Undergrad, </a:t>
            </a:r>
            <a:r>
              <a:rPr lang="en-US" sz="2500" baseline="30000" dirty="0">
                <a:solidFill>
                  <a:schemeClr val="bg2"/>
                </a:solidFill>
              </a:rPr>
              <a:t>3</a:t>
            </a:r>
            <a:r>
              <a:rPr lang="en-US" sz="2500" dirty="0">
                <a:solidFill>
                  <a:schemeClr val="bg2"/>
                </a:solidFill>
              </a:rPr>
              <a:t>Department of Medicine, </a:t>
            </a:r>
            <a:r>
              <a:rPr lang="en-US" sz="2500" baseline="30000" dirty="0">
                <a:solidFill>
                  <a:schemeClr val="bg2"/>
                </a:solidFill>
              </a:rPr>
              <a:t>4</a:t>
            </a:r>
            <a:r>
              <a:rPr lang="en-US" sz="2500" dirty="0">
                <a:solidFill>
                  <a:schemeClr val="bg2"/>
                </a:solidFill>
              </a:rPr>
              <a:t>Department of Biomedical Engineering, Duke Institute of Health Innovation</a:t>
            </a:r>
          </a:p>
        </p:txBody>
      </p:sp>
      <p:grpSp>
        <p:nvGrpSpPr>
          <p:cNvPr id="21" name="Group 20">
            <a:extLst>
              <a:ext uri="{FF2B5EF4-FFF2-40B4-BE49-F238E27FC236}">
                <a16:creationId xmlns:a16="http://schemas.microsoft.com/office/drawing/2014/main" id="{44CF0621-1B4B-774E-A3BE-84EE4FB93E5E}"/>
              </a:ext>
            </a:extLst>
          </p:cNvPr>
          <p:cNvGrpSpPr/>
          <p:nvPr/>
        </p:nvGrpSpPr>
        <p:grpSpPr>
          <a:xfrm>
            <a:off x="18314725" y="20556674"/>
            <a:ext cx="7693887" cy="10129962"/>
            <a:chOff x="19396072" y="4609522"/>
            <a:chExt cx="7693887" cy="10909776"/>
          </a:xfrm>
        </p:grpSpPr>
        <p:sp>
          <p:nvSpPr>
            <p:cNvPr id="68" name="Rectangle 67">
              <a:extLst>
                <a:ext uri="{FF2B5EF4-FFF2-40B4-BE49-F238E27FC236}">
                  <a16:creationId xmlns:a16="http://schemas.microsoft.com/office/drawing/2014/main" id="{2E80455F-66C7-7841-B98E-7D4E571DBF49}"/>
                </a:ext>
              </a:extLst>
            </p:cNvPr>
            <p:cNvSpPr/>
            <p:nvPr/>
          </p:nvSpPr>
          <p:spPr bwMode="auto">
            <a:xfrm>
              <a:off x="19400732" y="4609522"/>
              <a:ext cx="7511396" cy="1090977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pic>
          <p:nvPicPr>
            <p:cNvPr id="69" name="Picture 68">
              <a:extLst>
                <a:ext uri="{FF2B5EF4-FFF2-40B4-BE49-F238E27FC236}">
                  <a16:creationId xmlns:a16="http://schemas.microsoft.com/office/drawing/2014/main" id="{A1F8A524-7069-A241-B474-1C977FA47D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8112" y="9305780"/>
              <a:ext cx="5177168" cy="5177168"/>
            </a:xfrm>
            <a:prstGeom prst="rect">
              <a:avLst/>
            </a:prstGeom>
          </p:spPr>
        </p:pic>
        <p:sp>
          <p:nvSpPr>
            <p:cNvPr id="71" name="TextBox 113">
              <a:extLst>
                <a:ext uri="{FF2B5EF4-FFF2-40B4-BE49-F238E27FC236}">
                  <a16:creationId xmlns:a16="http://schemas.microsoft.com/office/drawing/2014/main" id="{A7306E6E-453D-DF46-A5A3-EB50F061817E}"/>
                </a:ext>
              </a:extLst>
            </p:cNvPr>
            <p:cNvSpPr txBox="1">
              <a:spLocks noChangeArrowheads="1"/>
            </p:cNvSpPr>
            <p:nvPr/>
          </p:nvSpPr>
          <p:spPr bwMode="auto">
            <a:xfrm>
              <a:off x="19396072" y="4720051"/>
              <a:ext cx="7516056" cy="13239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Mbient Sensors</a:t>
              </a:r>
            </a:p>
          </p:txBody>
        </p:sp>
        <p:sp>
          <p:nvSpPr>
            <p:cNvPr id="72" name="TextBox 71">
              <a:extLst>
                <a:ext uri="{FF2B5EF4-FFF2-40B4-BE49-F238E27FC236}">
                  <a16:creationId xmlns:a16="http://schemas.microsoft.com/office/drawing/2014/main" id="{EDF084C9-46A8-9846-AAC3-F08039AEF51F}"/>
                </a:ext>
              </a:extLst>
            </p:cNvPr>
            <p:cNvSpPr txBox="1"/>
            <p:nvPr/>
          </p:nvSpPr>
          <p:spPr>
            <a:xfrm>
              <a:off x="19578564" y="6175144"/>
              <a:ext cx="7511395" cy="2287139"/>
            </a:xfrm>
            <a:prstGeom prst="rect">
              <a:avLst/>
            </a:prstGeom>
            <a:noFill/>
          </p:spPr>
          <p:txBody>
            <a:bodyPr wrap="square" lIns="457200" rIns="457200" rtlCol="0">
              <a:spAutoFit/>
            </a:bodyPr>
            <a:lstStyle/>
            <a:p>
              <a:pPr algn="ctr"/>
              <a:r>
                <a:rPr lang="en-US" sz="4400" dirty="0">
                  <a:solidFill>
                    <a:schemeClr val="bg2"/>
                  </a:solidFill>
                </a:rPr>
                <a:t>Commodity BluetoothBLE are used in both iMup and One Thing Straight.</a:t>
              </a:r>
            </a:p>
          </p:txBody>
        </p:sp>
      </p:grpSp>
      <p:grpSp>
        <p:nvGrpSpPr>
          <p:cNvPr id="73" name="Group 72">
            <a:extLst>
              <a:ext uri="{FF2B5EF4-FFF2-40B4-BE49-F238E27FC236}">
                <a16:creationId xmlns:a16="http://schemas.microsoft.com/office/drawing/2014/main" id="{3521ACDB-2F0C-944A-BADD-8D5CBAF01C97}"/>
              </a:ext>
            </a:extLst>
          </p:cNvPr>
          <p:cNvGrpSpPr/>
          <p:nvPr/>
        </p:nvGrpSpPr>
        <p:grpSpPr>
          <a:xfrm>
            <a:off x="26187309" y="4423130"/>
            <a:ext cx="16876617" cy="4760941"/>
            <a:chOff x="805790" y="4625135"/>
            <a:chExt cx="19078353" cy="4760941"/>
          </a:xfrm>
        </p:grpSpPr>
        <p:grpSp>
          <p:nvGrpSpPr>
            <p:cNvPr id="74" name="Group 73">
              <a:extLst>
                <a:ext uri="{FF2B5EF4-FFF2-40B4-BE49-F238E27FC236}">
                  <a16:creationId xmlns:a16="http://schemas.microsoft.com/office/drawing/2014/main" id="{7C83E5B4-BF75-DA48-87B8-7C7B9B0A6DA5}"/>
                </a:ext>
              </a:extLst>
            </p:cNvPr>
            <p:cNvGrpSpPr/>
            <p:nvPr/>
          </p:nvGrpSpPr>
          <p:grpSpPr>
            <a:xfrm>
              <a:off x="805790" y="4625135"/>
              <a:ext cx="19078353" cy="4128960"/>
              <a:chOff x="805790" y="20826530"/>
              <a:chExt cx="19078353" cy="4128960"/>
            </a:xfrm>
          </p:grpSpPr>
          <p:sp>
            <p:nvSpPr>
              <p:cNvPr id="76" name="TextBox 113">
                <a:extLst>
                  <a:ext uri="{FF2B5EF4-FFF2-40B4-BE49-F238E27FC236}">
                    <a16:creationId xmlns:a16="http://schemas.microsoft.com/office/drawing/2014/main" id="{1521FBCD-6A3C-4048-A157-E6EBF16847F9}"/>
                  </a:ext>
                </a:extLst>
              </p:cNvPr>
              <p:cNvSpPr txBox="1">
                <a:spLocks noChangeArrowheads="1"/>
              </p:cNvSpPr>
              <p:nvPr/>
            </p:nvSpPr>
            <p:spPr bwMode="auto">
              <a:xfrm>
                <a:off x="889524" y="20865253"/>
                <a:ext cx="18994619" cy="1275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Background</a:t>
                </a:r>
              </a:p>
            </p:txBody>
          </p:sp>
          <p:sp>
            <p:nvSpPr>
              <p:cNvPr id="77" name="Rectangle 76">
                <a:extLst>
                  <a:ext uri="{FF2B5EF4-FFF2-40B4-BE49-F238E27FC236}">
                    <a16:creationId xmlns:a16="http://schemas.microsoft.com/office/drawing/2014/main" id="{C6AA2F1D-1806-B542-91DD-6B0516934B69}"/>
                  </a:ext>
                </a:extLst>
              </p:cNvPr>
              <p:cNvSpPr/>
              <p:nvPr/>
            </p:nvSpPr>
            <p:spPr bwMode="auto">
              <a:xfrm>
                <a:off x="805790" y="20826530"/>
                <a:ext cx="19078353" cy="412896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grpSp>
        <p:sp>
          <p:nvSpPr>
            <p:cNvPr id="75" name="TextBox 74">
              <a:extLst>
                <a:ext uri="{FF2B5EF4-FFF2-40B4-BE49-F238E27FC236}">
                  <a16:creationId xmlns:a16="http://schemas.microsoft.com/office/drawing/2014/main" id="{77703C26-7CE1-5441-9A34-E4615AEF8771}"/>
                </a:ext>
              </a:extLst>
            </p:cNvPr>
            <p:cNvSpPr txBox="1"/>
            <p:nvPr/>
          </p:nvSpPr>
          <p:spPr>
            <a:xfrm>
              <a:off x="920439" y="5908201"/>
              <a:ext cx="18963704" cy="3477875"/>
            </a:xfrm>
            <a:prstGeom prst="rect">
              <a:avLst/>
            </a:prstGeom>
            <a:noFill/>
          </p:spPr>
          <p:txBody>
            <a:bodyPr wrap="square" lIns="457200" rIns="457200" rtlCol="0">
              <a:spAutoFit/>
            </a:bodyPr>
            <a:lstStyle/>
            <a:p>
              <a:pPr marL="685800" indent="-685800">
                <a:buFont typeface="Arial" panose="020B0604020202020204" pitchFamily="34" charset="0"/>
                <a:buChar char="•"/>
              </a:pPr>
              <a:r>
                <a:rPr lang="en-US" sz="4400" dirty="0">
                  <a:solidFill>
                    <a:schemeClr val="bg2"/>
                  </a:solidFill>
                </a:rPr>
                <a:t>Parkinson’s Disease (PD) patients can lose postural awareness resulting in a forward flexed posture.</a:t>
              </a:r>
            </a:p>
            <a:p>
              <a:pPr marL="685800" indent="-685800">
                <a:buFont typeface="Arial" panose="020B0604020202020204" pitchFamily="34" charset="0"/>
                <a:buChar char="•"/>
              </a:pPr>
              <a:r>
                <a:rPr lang="en-US" sz="4400" dirty="0">
                  <a:solidFill>
                    <a:schemeClr val="bg2"/>
                  </a:solidFill>
                </a:rPr>
                <a:t>Can lead to dangerous conditions such as falls.</a:t>
              </a:r>
            </a:p>
            <a:p>
              <a:pPr marL="685800" indent="-685800">
                <a:buFont typeface="Arial" panose="020B0604020202020204" pitchFamily="34" charset="0"/>
                <a:buChar char="•"/>
              </a:pPr>
              <a:r>
                <a:rPr lang="en-US" sz="4400" dirty="0">
                  <a:solidFill>
                    <a:schemeClr val="bg2"/>
                  </a:solidFill>
                </a:rPr>
                <a:t>PD patients can correct their posture with cueing.</a:t>
              </a:r>
            </a:p>
            <a:p>
              <a:endParaRPr lang="en-US" sz="4400" dirty="0">
                <a:solidFill>
                  <a:schemeClr val="bg2"/>
                </a:solidFill>
              </a:endParaRPr>
            </a:p>
          </p:txBody>
        </p:sp>
      </p:grpSp>
      <p:grpSp>
        <p:nvGrpSpPr>
          <p:cNvPr id="95" name="Group 94">
            <a:extLst>
              <a:ext uri="{FF2B5EF4-FFF2-40B4-BE49-F238E27FC236}">
                <a16:creationId xmlns:a16="http://schemas.microsoft.com/office/drawing/2014/main" id="{1F7D25B5-1AD2-ED4B-A887-255657F23056}"/>
              </a:ext>
            </a:extLst>
          </p:cNvPr>
          <p:cNvGrpSpPr/>
          <p:nvPr/>
        </p:nvGrpSpPr>
        <p:grpSpPr>
          <a:xfrm>
            <a:off x="18314725" y="13117344"/>
            <a:ext cx="7516056" cy="7077739"/>
            <a:chOff x="18317680" y="14514828"/>
            <a:chExt cx="7516056" cy="7077739"/>
          </a:xfrm>
        </p:grpSpPr>
        <p:sp>
          <p:nvSpPr>
            <p:cNvPr id="78" name="Rectangle 77">
              <a:extLst>
                <a:ext uri="{FF2B5EF4-FFF2-40B4-BE49-F238E27FC236}">
                  <a16:creationId xmlns:a16="http://schemas.microsoft.com/office/drawing/2014/main" id="{FC38404E-A14A-9845-A06E-0AE4D7EEE096}"/>
                </a:ext>
              </a:extLst>
            </p:cNvPr>
            <p:cNvSpPr/>
            <p:nvPr/>
          </p:nvSpPr>
          <p:spPr bwMode="auto">
            <a:xfrm>
              <a:off x="18323219" y="14514828"/>
              <a:ext cx="7505975" cy="707773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grpSp>
          <p:nvGrpSpPr>
            <p:cNvPr id="94" name="Group 93">
              <a:extLst>
                <a:ext uri="{FF2B5EF4-FFF2-40B4-BE49-F238E27FC236}">
                  <a16:creationId xmlns:a16="http://schemas.microsoft.com/office/drawing/2014/main" id="{BD9074F7-E0F8-034C-9E5E-9C195C570637}"/>
                </a:ext>
              </a:extLst>
            </p:cNvPr>
            <p:cNvGrpSpPr/>
            <p:nvPr/>
          </p:nvGrpSpPr>
          <p:grpSpPr>
            <a:xfrm>
              <a:off x="18317680" y="14542360"/>
              <a:ext cx="7516056" cy="3904257"/>
              <a:chOff x="18317680" y="14542360"/>
              <a:chExt cx="7516056" cy="3904257"/>
            </a:xfrm>
          </p:grpSpPr>
          <p:sp>
            <p:nvSpPr>
              <p:cNvPr id="79" name="TextBox 113">
                <a:extLst>
                  <a:ext uri="{FF2B5EF4-FFF2-40B4-BE49-F238E27FC236}">
                    <a16:creationId xmlns:a16="http://schemas.microsoft.com/office/drawing/2014/main" id="{506DC3FA-73F9-204B-9284-E44F8D9F81B4}"/>
                  </a:ext>
                </a:extLst>
              </p:cNvPr>
              <p:cNvSpPr txBox="1">
                <a:spLocks noChangeArrowheads="1"/>
              </p:cNvSpPr>
              <p:nvPr/>
            </p:nvSpPr>
            <p:spPr bwMode="auto">
              <a:xfrm>
                <a:off x="18317680" y="14542360"/>
                <a:ext cx="7516056" cy="1275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More Info</a:t>
                </a:r>
              </a:p>
            </p:txBody>
          </p:sp>
          <p:grpSp>
            <p:nvGrpSpPr>
              <p:cNvPr id="84" name="Group 83">
                <a:extLst>
                  <a:ext uri="{FF2B5EF4-FFF2-40B4-BE49-F238E27FC236}">
                    <a16:creationId xmlns:a16="http://schemas.microsoft.com/office/drawing/2014/main" id="{EB4A6224-6D66-4E4B-904F-0BB81104E5B8}"/>
                  </a:ext>
                </a:extLst>
              </p:cNvPr>
              <p:cNvGrpSpPr/>
              <p:nvPr/>
            </p:nvGrpSpPr>
            <p:grpSpPr>
              <a:xfrm>
                <a:off x="18596607" y="15906617"/>
                <a:ext cx="7185470" cy="2540000"/>
                <a:chOff x="18596607" y="15906617"/>
                <a:chExt cx="7185470" cy="2540000"/>
              </a:xfrm>
            </p:grpSpPr>
            <p:pic>
              <p:nvPicPr>
                <p:cNvPr id="23" name="Picture 22">
                  <a:extLst>
                    <a:ext uri="{FF2B5EF4-FFF2-40B4-BE49-F238E27FC236}">
                      <a16:creationId xmlns:a16="http://schemas.microsoft.com/office/drawing/2014/main" id="{2455D79A-0E97-6540-B2D4-30BB2D0C534C}"/>
                    </a:ext>
                  </a:extLst>
                </p:cNvPr>
                <p:cNvPicPr>
                  <a:picLocks noChangeAspect="1"/>
                </p:cNvPicPr>
                <p:nvPr/>
              </p:nvPicPr>
              <p:blipFill>
                <a:blip r:embed="rId9"/>
                <a:stretch>
                  <a:fillRect/>
                </a:stretch>
              </p:blipFill>
              <p:spPr>
                <a:xfrm>
                  <a:off x="18596607" y="15906617"/>
                  <a:ext cx="2540000" cy="2540000"/>
                </a:xfrm>
                <a:prstGeom prst="rect">
                  <a:avLst/>
                </a:prstGeom>
              </p:spPr>
            </p:pic>
            <p:sp>
              <p:nvSpPr>
                <p:cNvPr id="82" name="TextBox 81">
                  <a:extLst>
                    <a:ext uri="{FF2B5EF4-FFF2-40B4-BE49-F238E27FC236}">
                      <a16:creationId xmlns:a16="http://schemas.microsoft.com/office/drawing/2014/main" id="{C8BA5B1C-BB85-4943-BD33-CB0A9C7B0614}"/>
                    </a:ext>
                  </a:extLst>
                </p:cNvPr>
                <p:cNvSpPr txBox="1"/>
                <p:nvPr/>
              </p:nvSpPr>
              <p:spPr>
                <a:xfrm>
                  <a:off x="20947710" y="16471167"/>
                  <a:ext cx="4834367" cy="1446550"/>
                </a:xfrm>
                <a:prstGeom prst="rect">
                  <a:avLst/>
                </a:prstGeom>
                <a:noFill/>
              </p:spPr>
              <p:txBody>
                <a:bodyPr wrap="square" lIns="457200" rIns="457200" rtlCol="0">
                  <a:spAutoFit/>
                </a:bodyPr>
                <a:lstStyle/>
                <a:p>
                  <a:pPr algn="ctr"/>
                  <a:r>
                    <a:rPr lang="en-US" sz="4400" dirty="0">
                      <a:solidFill>
                        <a:schemeClr val="bg2"/>
                      </a:solidFill>
                    </a:rPr>
                    <a:t>iMup @ </a:t>
                  </a:r>
                  <a:r>
                    <a:rPr lang="en-US" sz="4400" dirty="0" err="1">
                      <a:solidFill>
                        <a:schemeClr val="bg2"/>
                      </a:solidFill>
                    </a:rPr>
                    <a:t>livewellrerc.org</a:t>
                  </a:r>
                  <a:endParaRPr lang="en-US" sz="4400" dirty="0">
                    <a:solidFill>
                      <a:schemeClr val="bg2"/>
                    </a:solidFill>
                  </a:endParaRPr>
                </a:p>
              </p:txBody>
            </p:sp>
          </p:grpSp>
        </p:grpSp>
        <p:grpSp>
          <p:nvGrpSpPr>
            <p:cNvPr id="93" name="Group 92">
              <a:extLst>
                <a:ext uri="{FF2B5EF4-FFF2-40B4-BE49-F238E27FC236}">
                  <a16:creationId xmlns:a16="http://schemas.microsoft.com/office/drawing/2014/main" id="{22B09ED7-98AC-4E42-BA20-64F8A7DA2074}"/>
                </a:ext>
              </a:extLst>
            </p:cNvPr>
            <p:cNvGrpSpPr/>
            <p:nvPr/>
          </p:nvGrpSpPr>
          <p:grpSpPr>
            <a:xfrm>
              <a:off x="18334966" y="18762019"/>
              <a:ext cx="7249279" cy="2540000"/>
              <a:chOff x="18334966" y="18762019"/>
              <a:chExt cx="7249279" cy="2540000"/>
            </a:xfrm>
          </p:grpSpPr>
          <p:pic>
            <p:nvPicPr>
              <p:cNvPr id="24" name="Picture 23">
                <a:extLst>
                  <a:ext uri="{FF2B5EF4-FFF2-40B4-BE49-F238E27FC236}">
                    <a16:creationId xmlns:a16="http://schemas.microsoft.com/office/drawing/2014/main" id="{284491AE-4E43-8541-98E3-F89785BF1B99}"/>
                  </a:ext>
                </a:extLst>
              </p:cNvPr>
              <p:cNvPicPr>
                <a:picLocks noChangeAspect="1"/>
              </p:cNvPicPr>
              <p:nvPr/>
            </p:nvPicPr>
            <p:blipFill>
              <a:blip r:embed="rId10"/>
              <a:stretch>
                <a:fillRect/>
              </a:stretch>
            </p:blipFill>
            <p:spPr>
              <a:xfrm>
                <a:off x="23044245" y="18762019"/>
                <a:ext cx="2540000" cy="2540000"/>
              </a:xfrm>
              <a:prstGeom prst="rect">
                <a:avLst/>
              </a:prstGeom>
            </p:spPr>
          </p:pic>
          <p:sp>
            <p:nvSpPr>
              <p:cNvPr id="83" name="TextBox 82">
                <a:extLst>
                  <a:ext uri="{FF2B5EF4-FFF2-40B4-BE49-F238E27FC236}">
                    <a16:creationId xmlns:a16="http://schemas.microsoft.com/office/drawing/2014/main" id="{C44C4C52-E6B0-3A45-B087-151585645951}"/>
                  </a:ext>
                </a:extLst>
              </p:cNvPr>
              <p:cNvSpPr txBox="1"/>
              <p:nvPr/>
            </p:nvSpPr>
            <p:spPr>
              <a:xfrm>
                <a:off x="18334966" y="19308744"/>
                <a:ext cx="4834367" cy="1446550"/>
              </a:xfrm>
              <a:prstGeom prst="rect">
                <a:avLst/>
              </a:prstGeom>
              <a:noFill/>
            </p:spPr>
            <p:txBody>
              <a:bodyPr wrap="square" lIns="457200" rIns="457200" rtlCol="0">
                <a:spAutoFit/>
              </a:bodyPr>
              <a:lstStyle/>
              <a:p>
                <a:pPr algn="ctr"/>
                <a:r>
                  <a:rPr lang="en-US" sz="4400" dirty="0">
                    <a:solidFill>
                      <a:schemeClr val="bg2"/>
                    </a:solidFill>
                  </a:rPr>
                  <a:t>1TS @ </a:t>
                </a:r>
                <a:r>
                  <a:rPr lang="en-US" sz="4400" dirty="0" err="1">
                    <a:solidFill>
                      <a:schemeClr val="bg2"/>
                    </a:solidFill>
                  </a:rPr>
                  <a:t>livewellrerc.org</a:t>
                </a:r>
                <a:endParaRPr lang="en-US" sz="4400" dirty="0">
                  <a:solidFill>
                    <a:schemeClr val="bg2"/>
                  </a:solidFill>
                </a:endParaRPr>
              </a:p>
            </p:txBody>
          </p:sp>
        </p:grpSp>
      </p:grpSp>
      <p:grpSp>
        <p:nvGrpSpPr>
          <p:cNvPr id="44" name="Group 43">
            <a:extLst>
              <a:ext uri="{FF2B5EF4-FFF2-40B4-BE49-F238E27FC236}">
                <a16:creationId xmlns:a16="http://schemas.microsoft.com/office/drawing/2014/main" id="{25E733EE-DB3A-CA4C-961D-49C549EE99DF}"/>
              </a:ext>
            </a:extLst>
          </p:cNvPr>
          <p:cNvGrpSpPr/>
          <p:nvPr/>
        </p:nvGrpSpPr>
        <p:grpSpPr>
          <a:xfrm>
            <a:off x="25546019" y="10306103"/>
            <a:ext cx="7933708" cy="11602656"/>
            <a:chOff x="34609767" y="10211087"/>
            <a:chExt cx="9639300" cy="14097000"/>
          </a:xfrm>
        </p:grpSpPr>
        <p:pic>
          <p:nvPicPr>
            <p:cNvPr id="40" name="Picture 39">
              <a:extLst>
                <a:ext uri="{FF2B5EF4-FFF2-40B4-BE49-F238E27FC236}">
                  <a16:creationId xmlns:a16="http://schemas.microsoft.com/office/drawing/2014/main" id="{9E38ACF4-0A6D-D846-BD7B-EA627F16605F}"/>
                </a:ext>
              </a:extLst>
            </p:cNvPr>
            <p:cNvPicPr>
              <a:picLocks noChangeAspect="1"/>
            </p:cNvPicPr>
            <p:nvPr/>
          </p:nvPicPr>
          <p:blipFill>
            <a:blip r:embed="rId11"/>
            <a:stretch>
              <a:fillRect/>
            </a:stretch>
          </p:blipFill>
          <p:spPr>
            <a:xfrm>
              <a:off x="36484876" y="11875828"/>
              <a:ext cx="5868824" cy="10438682"/>
            </a:xfrm>
            <a:prstGeom prst="rect">
              <a:avLst/>
            </a:prstGeom>
          </p:spPr>
        </p:pic>
        <p:pic>
          <p:nvPicPr>
            <p:cNvPr id="38" name="Picture 37">
              <a:extLst>
                <a:ext uri="{FF2B5EF4-FFF2-40B4-BE49-F238E27FC236}">
                  <a16:creationId xmlns:a16="http://schemas.microsoft.com/office/drawing/2014/main" id="{49CEC972-AF1B-BD4E-8970-6C5975C4509F}"/>
                </a:ext>
              </a:extLst>
            </p:cNvPr>
            <p:cNvPicPr>
              <a:picLocks noChangeAspect="1"/>
            </p:cNvPicPr>
            <p:nvPr/>
          </p:nvPicPr>
          <p:blipFill>
            <a:blip r:embed="rId12"/>
            <a:stretch>
              <a:fillRect/>
            </a:stretch>
          </p:blipFill>
          <p:spPr>
            <a:xfrm>
              <a:off x="34609767" y="10211087"/>
              <a:ext cx="9639300" cy="14097000"/>
            </a:xfrm>
            <a:prstGeom prst="rect">
              <a:avLst/>
            </a:prstGeom>
          </p:spPr>
        </p:pic>
      </p:grpSp>
      <p:pic>
        <p:nvPicPr>
          <p:cNvPr id="85" name="Picture 84">
            <a:extLst>
              <a:ext uri="{FF2B5EF4-FFF2-40B4-BE49-F238E27FC236}">
                <a16:creationId xmlns:a16="http://schemas.microsoft.com/office/drawing/2014/main" id="{4B7FAE0F-1563-8346-8E52-043B06D78241}"/>
              </a:ext>
            </a:extLst>
          </p:cNvPr>
          <p:cNvPicPr>
            <a:picLocks noChangeAspect="1"/>
          </p:cNvPicPr>
          <p:nvPr/>
        </p:nvPicPr>
        <p:blipFill>
          <a:blip r:embed="rId13">
            <a:alphaModFix/>
            <a:extLst>
              <a:ext uri="{28A0092B-C50C-407E-A947-70E740481C1C}">
                <a14:useLocalDpi xmlns:a14="http://schemas.microsoft.com/office/drawing/2010/main" val="0"/>
              </a:ext>
            </a:extLst>
          </a:blip>
          <a:srcRect/>
          <a:stretch/>
        </p:blipFill>
        <p:spPr>
          <a:xfrm>
            <a:off x="1386288" y="25132236"/>
            <a:ext cx="6395689" cy="4794940"/>
          </a:xfrm>
          <a:prstGeom prst="rect">
            <a:avLst/>
          </a:prstGeom>
          <a:noFill/>
        </p:spPr>
      </p:pic>
      <p:pic>
        <p:nvPicPr>
          <p:cNvPr id="86" name="Picture 85">
            <a:extLst>
              <a:ext uri="{FF2B5EF4-FFF2-40B4-BE49-F238E27FC236}">
                <a16:creationId xmlns:a16="http://schemas.microsoft.com/office/drawing/2014/main" id="{28963ECF-D59C-B141-83AE-C693CF932914}"/>
              </a:ext>
            </a:extLst>
          </p:cNvPr>
          <p:cNvPicPr>
            <a:picLocks noChangeAspect="1"/>
          </p:cNvPicPr>
          <p:nvPr/>
        </p:nvPicPr>
        <p:blipFill>
          <a:blip r:embed="rId14"/>
          <a:stretch>
            <a:fillRect/>
          </a:stretch>
        </p:blipFill>
        <p:spPr>
          <a:xfrm>
            <a:off x="8483221" y="25755303"/>
            <a:ext cx="9270048" cy="3590248"/>
          </a:xfrm>
          <a:prstGeom prst="rect">
            <a:avLst/>
          </a:prstGeom>
        </p:spPr>
      </p:pic>
      <p:sp>
        <p:nvSpPr>
          <p:cNvPr id="89" name="Rectangle 88">
            <a:extLst>
              <a:ext uri="{FF2B5EF4-FFF2-40B4-BE49-F238E27FC236}">
                <a16:creationId xmlns:a16="http://schemas.microsoft.com/office/drawing/2014/main" id="{7ED9F062-88E7-E44E-982F-0F8105E2D478}"/>
              </a:ext>
            </a:extLst>
          </p:cNvPr>
          <p:cNvSpPr/>
          <p:nvPr/>
        </p:nvSpPr>
        <p:spPr bwMode="auto">
          <a:xfrm>
            <a:off x="559474" y="23881623"/>
            <a:ext cx="17400453" cy="677577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90" name="TextBox 113">
            <a:extLst>
              <a:ext uri="{FF2B5EF4-FFF2-40B4-BE49-F238E27FC236}">
                <a16:creationId xmlns:a16="http://schemas.microsoft.com/office/drawing/2014/main" id="{A9875203-80B8-2A43-B010-FFA69B4D1B85}"/>
              </a:ext>
            </a:extLst>
          </p:cNvPr>
          <p:cNvSpPr txBox="1">
            <a:spLocks noChangeArrowheads="1"/>
          </p:cNvSpPr>
          <p:nvPr/>
        </p:nvSpPr>
        <p:spPr bwMode="auto">
          <a:xfrm>
            <a:off x="611181" y="23894161"/>
            <a:ext cx="17364252" cy="1229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Machine Learning Algorithm</a:t>
            </a:r>
          </a:p>
        </p:txBody>
      </p:sp>
      <p:sp>
        <p:nvSpPr>
          <p:cNvPr id="91" name="TextBox 90">
            <a:extLst>
              <a:ext uri="{FF2B5EF4-FFF2-40B4-BE49-F238E27FC236}">
                <a16:creationId xmlns:a16="http://schemas.microsoft.com/office/drawing/2014/main" id="{587E951A-7940-824A-A32B-5E49551F044C}"/>
              </a:ext>
            </a:extLst>
          </p:cNvPr>
          <p:cNvSpPr txBox="1"/>
          <p:nvPr/>
        </p:nvSpPr>
        <p:spPr>
          <a:xfrm>
            <a:off x="1686805" y="30173177"/>
            <a:ext cx="5625066" cy="461665"/>
          </a:xfrm>
          <a:prstGeom prst="rect">
            <a:avLst/>
          </a:prstGeom>
          <a:noFill/>
        </p:spPr>
        <p:txBody>
          <a:bodyPr wrap="none" rtlCol="0">
            <a:spAutoFit/>
          </a:bodyPr>
          <a:lstStyle/>
          <a:p>
            <a:pPr algn="ctr"/>
            <a:r>
              <a:rPr lang="en-US" sz="2400" b="1" dirty="0">
                <a:solidFill>
                  <a:schemeClr val="bg1"/>
                </a:solidFill>
              </a:rPr>
              <a:t>Confusion Matrix of Patient’s Results</a:t>
            </a:r>
          </a:p>
        </p:txBody>
      </p:sp>
      <p:sp>
        <p:nvSpPr>
          <p:cNvPr id="92" name="TextBox 91">
            <a:extLst>
              <a:ext uri="{FF2B5EF4-FFF2-40B4-BE49-F238E27FC236}">
                <a16:creationId xmlns:a16="http://schemas.microsoft.com/office/drawing/2014/main" id="{8B75CE58-96E5-AA4F-A644-887A655F69E6}"/>
              </a:ext>
            </a:extLst>
          </p:cNvPr>
          <p:cNvSpPr txBox="1"/>
          <p:nvPr/>
        </p:nvSpPr>
        <p:spPr>
          <a:xfrm>
            <a:off x="8645658" y="29760288"/>
            <a:ext cx="7893508" cy="461665"/>
          </a:xfrm>
          <a:prstGeom prst="rect">
            <a:avLst/>
          </a:prstGeom>
          <a:noFill/>
        </p:spPr>
        <p:txBody>
          <a:bodyPr wrap="none" rtlCol="0">
            <a:spAutoFit/>
          </a:bodyPr>
          <a:lstStyle/>
          <a:p>
            <a:pPr algn="ctr"/>
            <a:r>
              <a:rPr lang="en-US" sz="2400" b="1" dirty="0">
                <a:solidFill>
                  <a:schemeClr val="bg1"/>
                </a:solidFill>
              </a:rPr>
              <a:t>Random Forest Classifier Labels Data with Positions</a:t>
            </a:r>
          </a:p>
        </p:txBody>
      </p:sp>
      <p:sp>
        <p:nvSpPr>
          <p:cNvPr id="97" name="TextBox 96">
            <a:extLst>
              <a:ext uri="{FF2B5EF4-FFF2-40B4-BE49-F238E27FC236}">
                <a16:creationId xmlns:a16="http://schemas.microsoft.com/office/drawing/2014/main" id="{497E2361-E16E-994F-9FA2-D6472B087F2C}"/>
              </a:ext>
            </a:extLst>
          </p:cNvPr>
          <p:cNvSpPr txBox="1"/>
          <p:nvPr/>
        </p:nvSpPr>
        <p:spPr>
          <a:xfrm>
            <a:off x="19629439" y="29937803"/>
            <a:ext cx="5246949" cy="630942"/>
          </a:xfrm>
          <a:prstGeom prst="rect">
            <a:avLst/>
          </a:prstGeom>
          <a:noFill/>
        </p:spPr>
        <p:txBody>
          <a:bodyPr wrap="none" rtlCol="0">
            <a:spAutoFit/>
          </a:bodyPr>
          <a:lstStyle/>
          <a:p>
            <a:pPr algn="ctr"/>
            <a:r>
              <a:rPr lang="en-US" sz="3500" b="1" dirty="0">
                <a:solidFill>
                  <a:schemeClr val="bg1"/>
                </a:solidFill>
              </a:rPr>
              <a:t>MetamotionR by Mbient</a:t>
            </a:r>
          </a:p>
        </p:txBody>
      </p:sp>
      <p:sp>
        <p:nvSpPr>
          <p:cNvPr id="98" name="Rectangle 97">
            <a:extLst>
              <a:ext uri="{FF2B5EF4-FFF2-40B4-BE49-F238E27FC236}">
                <a16:creationId xmlns:a16="http://schemas.microsoft.com/office/drawing/2014/main" id="{22B2BC86-367C-8E40-9F93-718AEA508091}"/>
              </a:ext>
            </a:extLst>
          </p:cNvPr>
          <p:cNvSpPr/>
          <p:nvPr/>
        </p:nvSpPr>
        <p:spPr bwMode="auto">
          <a:xfrm>
            <a:off x="26245047" y="8880754"/>
            <a:ext cx="6412096" cy="13175861"/>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99" name="TextBox 113">
            <a:extLst>
              <a:ext uri="{FF2B5EF4-FFF2-40B4-BE49-F238E27FC236}">
                <a16:creationId xmlns:a16="http://schemas.microsoft.com/office/drawing/2014/main" id="{492E68CE-DF8D-A44E-9514-9B183B238D24}"/>
              </a:ext>
            </a:extLst>
          </p:cNvPr>
          <p:cNvSpPr txBox="1">
            <a:spLocks noChangeArrowheads="1"/>
          </p:cNvSpPr>
          <p:nvPr/>
        </p:nvSpPr>
        <p:spPr bwMode="auto">
          <a:xfrm>
            <a:off x="26263472" y="8898468"/>
            <a:ext cx="6393672" cy="1264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Screenshot</a:t>
            </a:r>
          </a:p>
        </p:txBody>
      </p:sp>
      <p:sp>
        <p:nvSpPr>
          <p:cNvPr id="100" name="Rectangle 99">
            <a:extLst>
              <a:ext uri="{FF2B5EF4-FFF2-40B4-BE49-F238E27FC236}">
                <a16:creationId xmlns:a16="http://schemas.microsoft.com/office/drawing/2014/main" id="{E99AC865-58E4-C146-9FF5-463D32CFFA29}"/>
              </a:ext>
            </a:extLst>
          </p:cNvPr>
          <p:cNvSpPr/>
          <p:nvPr/>
        </p:nvSpPr>
        <p:spPr bwMode="auto">
          <a:xfrm>
            <a:off x="32998686" y="8880751"/>
            <a:ext cx="10065240" cy="13175863"/>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101" name="TextBox 113">
            <a:extLst>
              <a:ext uri="{FF2B5EF4-FFF2-40B4-BE49-F238E27FC236}">
                <a16:creationId xmlns:a16="http://schemas.microsoft.com/office/drawing/2014/main" id="{60593DE5-71CF-0F41-BF54-0A75C26B6685}"/>
              </a:ext>
            </a:extLst>
          </p:cNvPr>
          <p:cNvSpPr txBox="1">
            <a:spLocks noChangeArrowheads="1"/>
          </p:cNvSpPr>
          <p:nvPr/>
        </p:nvSpPr>
        <p:spPr bwMode="auto">
          <a:xfrm>
            <a:off x="32998686" y="8903694"/>
            <a:ext cx="10087012" cy="1275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Software</a:t>
            </a:r>
          </a:p>
        </p:txBody>
      </p:sp>
      <p:sp>
        <p:nvSpPr>
          <p:cNvPr id="102" name="TextBox 101">
            <a:extLst>
              <a:ext uri="{FF2B5EF4-FFF2-40B4-BE49-F238E27FC236}">
                <a16:creationId xmlns:a16="http://schemas.microsoft.com/office/drawing/2014/main" id="{2C9686DC-7456-6E41-B882-5B7A749BD358}"/>
              </a:ext>
            </a:extLst>
          </p:cNvPr>
          <p:cNvSpPr txBox="1"/>
          <p:nvPr/>
        </p:nvSpPr>
        <p:spPr>
          <a:xfrm>
            <a:off x="33177828" y="10132214"/>
            <a:ext cx="9758096" cy="11987864"/>
          </a:xfrm>
          <a:prstGeom prst="rect">
            <a:avLst/>
          </a:prstGeom>
          <a:noFill/>
          <a:ln w="12700">
            <a:noFill/>
          </a:ln>
        </p:spPr>
        <p:txBody>
          <a:bodyPr wrap="square" rtlCol="0" anchor="ctr" anchorCtr="0">
            <a:noAutofit/>
          </a:bodyPr>
          <a:lstStyle/>
          <a:p>
            <a:pPr marL="571500" indent="-571500">
              <a:buFont typeface="Arial" panose="020B0604020202020204" pitchFamily="34" charset="0"/>
              <a:buChar char="•"/>
            </a:pPr>
            <a:r>
              <a:rPr lang="en-US" sz="4400" dirty="0">
                <a:solidFill>
                  <a:schemeClr val="bg1"/>
                </a:solidFill>
              </a:rPr>
              <a:t>1TS is an iOS application that uses a microcontroller-based sensor to track postural movements.</a:t>
            </a:r>
          </a:p>
          <a:p>
            <a:pPr marL="571500" indent="-571500">
              <a:buFont typeface="Arial" panose="020B0604020202020204" pitchFamily="34" charset="0"/>
              <a:buChar char="•"/>
            </a:pPr>
            <a:r>
              <a:rPr lang="en-US" sz="4400" dirty="0">
                <a:solidFill>
                  <a:schemeClr val="bg1"/>
                </a:solidFill>
              </a:rPr>
              <a:t>The sensor is worn on the user’s collar or in their front pocket. The accelerometer data is streamed to the user’s iPhone via Bluetooth.</a:t>
            </a:r>
          </a:p>
          <a:p>
            <a:pPr marL="571500" indent="-571500">
              <a:buFont typeface="Arial" panose="020B0604020202020204" pitchFamily="34" charset="0"/>
              <a:buChar char="•"/>
            </a:pPr>
            <a:r>
              <a:rPr lang="en-US" sz="4400" dirty="0">
                <a:solidFill>
                  <a:schemeClr val="bg1"/>
                </a:solidFill>
              </a:rPr>
              <a:t>The app on the phone uses a trigonometric algorithm to detect flexed or forward leaning posture. If a flexed posture is detected, the iPhone sends a notification to the user.</a:t>
            </a:r>
          </a:p>
          <a:p>
            <a:pPr marL="571500" indent="-571500">
              <a:buFont typeface="Arial" panose="020B0604020202020204" pitchFamily="34" charset="0"/>
              <a:buChar char="•"/>
            </a:pPr>
            <a:r>
              <a:rPr lang="en-US" sz="4400" dirty="0">
                <a:solidFill>
                  <a:schemeClr val="bg1"/>
                </a:solidFill>
              </a:rPr>
              <a:t>An animated display on the app shows the live angle of flexion and helps train the user to straighten their posture.</a:t>
            </a:r>
          </a:p>
        </p:txBody>
      </p:sp>
      <p:sp>
        <p:nvSpPr>
          <p:cNvPr id="103" name="Rectangle 102">
            <a:extLst>
              <a:ext uri="{FF2B5EF4-FFF2-40B4-BE49-F238E27FC236}">
                <a16:creationId xmlns:a16="http://schemas.microsoft.com/office/drawing/2014/main" id="{EAAE6490-3335-6149-8EB4-DA2FC0DC0511}"/>
              </a:ext>
            </a:extLst>
          </p:cNvPr>
          <p:cNvSpPr/>
          <p:nvPr/>
        </p:nvSpPr>
        <p:spPr bwMode="auto">
          <a:xfrm>
            <a:off x="26261380" y="22352732"/>
            <a:ext cx="16802546" cy="332305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104" name="Rectangle 103">
            <a:extLst>
              <a:ext uri="{FF2B5EF4-FFF2-40B4-BE49-F238E27FC236}">
                <a16:creationId xmlns:a16="http://schemas.microsoft.com/office/drawing/2014/main" id="{AD3A9225-D7C4-3A4D-94AB-9EFF140480A5}"/>
              </a:ext>
            </a:extLst>
          </p:cNvPr>
          <p:cNvSpPr/>
          <p:nvPr/>
        </p:nvSpPr>
        <p:spPr bwMode="auto">
          <a:xfrm>
            <a:off x="26283152" y="25932150"/>
            <a:ext cx="16802546" cy="470269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lIns="120146" tIns="60073" rIns="120146" bIns="60073"/>
          <a:lstStyle/>
          <a:p>
            <a:pPr>
              <a:defRPr/>
            </a:pPr>
            <a:endParaRPr lang="en-US" dirty="0"/>
          </a:p>
        </p:txBody>
      </p:sp>
      <p:sp>
        <p:nvSpPr>
          <p:cNvPr id="105" name="TextBox 113">
            <a:extLst>
              <a:ext uri="{FF2B5EF4-FFF2-40B4-BE49-F238E27FC236}">
                <a16:creationId xmlns:a16="http://schemas.microsoft.com/office/drawing/2014/main" id="{4EC96958-EDA3-C44A-91CE-12BB0C401898}"/>
              </a:ext>
            </a:extLst>
          </p:cNvPr>
          <p:cNvSpPr txBox="1">
            <a:spLocks noChangeArrowheads="1"/>
          </p:cNvSpPr>
          <p:nvPr/>
        </p:nvSpPr>
        <p:spPr bwMode="auto">
          <a:xfrm>
            <a:off x="26358748" y="22339464"/>
            <a:ext cx="16726950" cy="1264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Next Steps</a:t>
            </a:r>
          </a:p>
        </p:txBody>
      </p:sp>
      <p:sp>
        <p:nvSpPr>
          <p:cNvPr id="106" name="TextBox 105">
            <a:extLst>
              <a:ext uri="{FF2B5EF4-FFF2-40B4-BE49-F238E27FC236}">
                <a16:creationId xmlns:a16="http://schemas.microsoft.com/office/drawing/2014/main" id="{35A4FF01-C9E8-F448-8A06-5073EC7C34A2}"/>
              </a:ext>
            </a:extLst>
          </p:cNvPr>
          <p:cNvSpPr txBox="1"/>
          <p:nvPr/>
        </p:nvSpPr>
        <p:spPr>
          <a:xfrm>
            <a:off x="26333497" y="23451226"/>
            <a:ext cx="16730429" cy="2123658"/>
          </a:xfrm>
          <a:prstGeom prst="rect">
            <a:avLst/>
          </a:prstGeom>
          <a:noFill/>
        </p:spPr>
        <p:txBody>
          <a:bodyPr wrap="square" lIns="457200" rIns="457200" rtlCol="0">
            <a:spAutoFit/>
          </a:bodyPr>
          <a:lstStyle/>
          <a:p>
            <a:pPr marL="571500" indent="-571500">
              <a:buFont typeface="Arial" panose="020B0604020202020204" pitchFamily="34" charset="0"/>
              <a:buChar char="•"/>
            </a:pPr>
            <a:r>
              <a:rPr lang="en-US" sz="4400" dirty="0">
                <a:solidFill>
                  <a:schemeClr val="bg2"/>
                </a:solidFill>
              </a:rPr>
              <a:t>Clinical testing with clinicians and patients</a:t>
            </a:r>
          </a:p>
          <a:p>
            <a:pPr marL="571500" indent="-571500">
              <a:buFont typeface="Arial" panose="020B0604020202020204" pitchFamily="34" charset="0"/>
              <a:buChar char="•"/>
            </a:pPr>
            <a:r>
              <a:rPr lang="en-US" sz="4400" dirty="0">
                <a:solidFill>
                  <a:schemeClr val="bg2"/>
                </a:solidFill>
              </a:rPr>
              <a:t>Recruit beta users with Parkinson’s Disease to test app</a:t>
            </a:r>
          </a:p>
          <a:p>
            <a:pPr marL="571500" indent="-571500">
              <a:buFont typeface="Arial" panose="020B0604020202020204" pitchFamily="34" charset="0"/>
              <a:buChar char="•"/>
            </a:pPr>
            <a:r>
              <a:rPr lang="en-US" sz="4400" dirty="0">
                <a:solidFill>
                  <a:schemeClr val="bg2"/>
                </a:solidFill>
              </a:rPr>
              <a:t>Finalize app for submission to Apple’s App Store</a:t>
            </a:r>
          </a:p>
        </p:txBody>
      </p:sp>
      <p:sp>
        <p:nvSpPr>
          <p:cNvPr id="107" name="TextBox 113">
            <a:extLst>
              <a:ext uri="{FF2B5EF4-FFF2-40B4-BE49-F238E27FC236}">
                <a16:creationId xmlns:a16="http://schemas.microsoft.com/office/drawing/2014/main" id="{32D1947F-D268-0E44-9DC3-89F11748792E}"/>
              </a:ext>
            </a:extLst>
          </p:cNvPr>
          <p:cNvSpPr txBox="1">
            <a:spLocks noChangeArrowheads="1"/>
          </p:cNvSpPr>
          <p:nvPr/>
        </p:nvSpPr>
        <p:spPr bwMode="auto">
          <a:xfrm>
            <a:off x="26312851" y="26019432"/>
            <a:ext cx="16726950" cy="1264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0146" tIns="60073" rIns="120146" bIns="60073">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7200" b="1" dirty="0">
                <a:solidFill>
                  <a:schemeClr val="bg2"/>
                </a:solidFill>
              </a:rPr>
              <a:t>Assistance and Collaboration</a:t>
            </a:r>
          </a:p>
        </p:txBody>
      </p:sp>
      <p:sp>
        <p:nvSpPr>
          <p:cNvPr id="108" name="TextBox 107">
            <a:extLst>
              <a:ext uri="{FF2B5EF4-FFF2-40B4-BE49-F238E27FC236}">
                <a16:creationId xmlns:a16="http://schemas.microsoft.com/office/drawing/2014/main" id="{0B714761-0FA3-744F-88C5-BD61B9E2FAC7}"/>
              </a:ext>
            </a:extLst>
          </p:cNvPr>
          <p:cNvSpPr txBox="1"/>
          <p:nvPr/>
        </p:nvSpPr>
        <p:spPr>
          <a:xfrm>
            <a:off x="26206168" y="27200813"/>
            <a:ext cx="16879530" cy="3323987"/>
          </a:xfrm>
          <a:prstGeom prst="rect">
            <a:avLst/>
          </a:prstGeom>
          <a:noFill/>
        </p:spPr>
        <p:txBody>
          <a:bodyPr wrap="square" lIns="457200" rIns="457200" rtlCol="0">
            <a:spAutoFit/>
          </a:bodyPr>
          <a:lstStyle/>
          <a:p>
            <a:pPr algn="ctr"/>
            <a:r>
              <a:rPr lang="en-US" sz="4200" dirty="0">
                <a:solidFill>
                  <a:schemeClr val="bg2"/>
                </a:solidFill>
              </a:rPr>
              <a:t>1TS was developed in collaboration with Mike Revoir from the Duke Institute for Heath Innovation and Jack Livingston from the Rapid Health App Prototyping Center. Additional support was provided by the Duke Claude D. Pepper Older Americans Independence Center</a:t>
            </a:r>
          </a:p>
        </p:txBody>
      </p:sp>
      <p:pic>
        <p:nvPicPr>
          <p:cNvPr id="96" name="Picture 95">
            <a:extLst>
              <a:ext uri="{FF2B5EF4-FFF2-40B4-BE49-F238E27FC236}">
                <a16:creationId xmlns:a16="http://schemas.microsoft.com/office/drawing/2014/main" id="{8229C2C6-1CB6-0B4D-B7E2-F5F03A39F1D8}"/>
              </a:ext>
            </a:extLst>
          </p:cNvPr>
          <p:cNvPicPr>
            <a:picLocks noChangeAspect="1"/>
          </p:cNvPicPr>
          <p:nvPr/>
        </p:nvPicPr>
        <p:blipFill>
          <a:blip r:embed="rId15"/>
          <a:stretch>
            <a:fillRect/>
          </a:stretch>
        </p:blipFill>
        <p:spPr>
          <a:xfrm>
            <a:off x="18356220" y="2903329"/>
            <a:ext cx="7441365" cy="872035"/>
          </a:xfrm>
          <a:prstGeom prst="rect">
            <a:avLst/>
          </a:prstGeom>
        </p:spPr>
      </p:pic>
    </p:spTree>
  </p:cSld>
  <p:clrMapOvr>
    <a:masterClrMapping/>
  </p:clrMapOvr>
</p:sld>
</file>

<file path=ppt/theme/theme1.xml><?xml version="1.0" encoding="utf-8"?>
<a:theme xmlns:a="http://schemas.openxmlformats.org/drawingml/2006/main" name="Stream">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26622</TotalTime>
  <Words>495</Words>
  <Application>Microsoft Macintosh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Garamond</vt:lpstr>
      <vt:lpstr>Times New Roman</vt:lpstr>
      <vt:lpstr>Wingdings</vt:lpstr>
      <vt:lpstr>Stream</vt:lpstr>
      <vt:lpstr>PowerPoint Presentation</vt:lpstr>
    </vt:vector>
  </TitlesOfParts>
  <Company>NCSU</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Sarah Moninger</cp:lastModifiedBy>
  <cp:revision>262</cp:revision>
  <cp:lastPrinted>2016-09-29T13:19:46Z</cp:lastPrinted>
  <dcterms:created xsi:type="dcterms:W3CDTF">2004-02-02T17:46:20Z</dcterms:created>
  <dcterms:modified xsi:type="dcterms:W3CDTF">2019-09-24T14:52:54Z</dcterms:modified>
</cp:coreProperties>
</file>